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1" r:id="rId2"/>
  </p:sldMasterIdLst>
  <p:sldIdLst>
    <p:sldId id="259" r:id="rId3"/>
    <p:sldId id="268" r:id="rId4"/>
    <p:sldId id="269" r:id="rId5"/>
    <p:sldId id="270" r:id="rId6"/>
    <p:sldId id="271" r:id="rId7"/>
    <p:sldId id="272" r:id="rId8"/>
  </p:sldIdLst>
  <p:sldSz cx="9144000" cy="6858000" type="screen4x3"/>
  <p:notesSz cx="6858000" cy="9144000"/>
  <p:custDataLst>
    <p:tags r:id="rId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00"/>
    <p:restoredTop sz="0"/>
  </p:normalViewPr>
  <p:slideViewPr>
    <p:cSldViewPr>
      <p:cViewPr varScale="1">
        <p:scale>
          <a:sx n="76" d="100"/>
          <a:sy n="76" d="100"/>
        </p:scale>
        <p:origin x="43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tags" Target="tags/tag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dam Smith" userId="6b6225dcf15a0665" providerId="LiveId" clId="{D3A07B2D-83EE-455A-B1C5-52ADAD42DF35}"/>
    <pc:docChg chg="delSld">
      <pc:chgData name="Adam Smith" userId="6b6225dcf15a0665" providerId="LiveId" clId="{D3A07B2D-83EE-455A-B1C5-52ADAD42DF35}" dt="2022-10-18T15:23:17.071" v="1" actId="47"/>
      <pc:docMkLst>
        <pc:docMk/>
      </pc:docMkLst>
      <pc:sldChg chg="del">
        <pc:chgData name="Adam Smith" userId="6b6225dcf15a0665" providerId="LiveId" clId="{D3A07B2D-83EE-455A-B1C5-52ADAD42DF35}" dt="2022-10-18T15:23:17.071" v="1" actId="47"/>
        <pc:sldMkLst>
          <pc:docMk/>
          <pc:sldMk cId="2606498416" sldId="262"/>
        </pc:sldMkLst>
      </pc:sldChg>
      <pc:sldChg chg="del">
        <pc:chgData name="Adam Smith" userId="6b6225dcf15a0665" providerId="LiveId" clId="{D3A07B2D-83EE-455A-B1C5-52ADAD42DF35}" dt="2022-10-18T15:23:14.146" v="0" actId="47"/>
        <pc:sldMkLst>
          <pc:docMk/>
          <pc:sldMk cId="3237347246" sldId="265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3A5579B-55BE-49E4-836E-E0BE6A5ECBE7}" type="datetimeFigureOut">
              <a:rPr lang="en-US" smtClean="0"/>
              <a:t>11/3/2022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2C3286E-56DD-4B29-B22F-22E9E2DBA81D}" type="datetimeFigureOut">
              <a:rPr lang="en-US" smtClean="0"/>
              <a:t>11/3/2022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75E3FED-DAAE-42B8-B06F-AE5B7923E587}" type="datetimeFigureOut">
              <a:rPr lang="en-US" smtClean="0"/>
              <a:t>11/3/2022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B18BEA2-0348-442E-A6A9-6A02EFFB768E}" type="datetimeFigureOut">
              <a:rPr lang="en-US" smtClean="0"/>
              <a:t>11/3/2022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3967D8F-A2C3-4E75-907C-99ADB8A042A2}" type="datetimeFigureOut">
              <a:rPr lang="en-US" smtClean="0"/>
              <a:t>11/3/2022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06021D5-2FEB-4E68-A520-F5638B9492AB}" type="datetimeFigureOut">
              <a:rPr lang="en-US" smtClean="0"/>
              <a:t>11/3/2022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980C33F-7F42-4ABD-A7FC-A9D115CD2060}" type="datetimeFigureOut">
              <a:rPr lang="en-US" smtClean="0"/>
              <a:t>11/3/2022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294ABFA-0026-4E93-AC49-F73950E2287E}" type="datetimeFigureOut">
              <a:rPr lang="en-US" smtClean="0"/>
              <a:t>11/3/2022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2E64E3B-58EA-4445-8968-B175E13F1C60}" type="datetimeFigureOut">
              <a:rPr lang="en-US" smtClean="0"/>
              <a:t>11/3/2022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4420F48-476F-4F8B-A5CA-B1B37FD5FA6E}" type="datetimeFigureOut">
              <a:rPr lang="en-US" smtClean="0"/>
              <a:t>11/3/2022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2EBB418-6204-4F1A-ABF2-8DB635B5727D}" type="datetimeFigureOut">
              <a:rPr lang="en-US" smtClean="0"/>
              <a:t>11/3/2022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393674-D990-F55D-C22E-2AC98AAACA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7914C5B-BD6F-C3CB-28BF-E522FF8774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754772-1D99-310B-66F2-52380EDD98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F0CAE-79CA-4609-B968-9C5D04229386}" type="datetimeFigureOut">
              <a:rPr lang="en-GB" smtClean="0"/>
              <a:t>03/11/2022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64975E-FFB2-4658-3F7A-3479952290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4CDA6B-EEF6-BD11-D244-C24B88EBE9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B10E7-3817-4FFC-B0AC-5F8494C712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8622609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CBFADB-9FDA-1AFE-34C6-F222B9F5A1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7B8EEA-DD11-73C6-0FF1-1B4CC411E8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8E088A-719B-548A-83EA-F92FF8ACBC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F0CAE-79CA-4609-B968-9C5D04229386}" type="datetimeFigureOut">
              <a:rPr lang="en-GB" smtClean="0"/>
              <a:t>03/11/2022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8DBD20-06CC-041B-029D-C3BFE23344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3E3571-680C-CF6D-F093-405D19EEAD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B10E7-3817-4FFC-B0AC-5F8494C712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0604746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2934FF-7D89-9B0B-FFE3-768F117E58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42566A-D765-61BA-0903-4E1D4C77DC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87C526-4E86-D53A-83C2-AE27806B45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F0CAE-79CA-4609-B968-9C5D04229386}" type="datetimeFigureOut">
              <a:rPr lang="en-GB" smtClean="0"/>
              <a:t>03/11/2022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15F3B1-BB63-53A1-4B5E-5B9862AFE1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015749-7B44-508B-D0F4-BC9EC6AAB6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B10E7-3817-4FFC-B0AC-5F8494C712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2539695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B260B3-FEA4-2F1B-E30C-782861A12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93CAFE-8C9E-7B50-E964-B29A17B55A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AE0113D-C0A7-F922-FE20-AA9B97B88C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ECECA28-8B1D-54F3-155E-6A48C14B16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F0CAE-79CA-4609-B968-9C5D04229386}" type="datetimeFigureOut">
              <a:rPr lang="en-GB" smtClean="0"/>
              <a:t>03/11/2022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18D0661-0715-2E6D-4E16-508BC05D5B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6E957C-58F3-A25C-699E-1A48AACA00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B10E7-3817-4FFC-B0AC-5F8494C712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7416043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F0E92E-1DD5-5C7D-1AA6-2232C1DF79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CAF990-55B3-EB3A-5459-FDB8B67651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D682886-E763-72ED-C581-E2151BBBDD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AD6E09E-465C-16D6-C086-43DF9E8B61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336802D-DD05-B584-EBD5-0F1ED3D498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1FE8D68-B8F8-7590-A660-A5729C1AB3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F0CAE-79CA-4609-B968-9C5D04229386}" type="datetimeFigureOut">
              <a:rPr lang="en-GB" smtClean="0"/>
              <a:t>03/11/2022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56D3293-A258-1803-57C9-F1849ADF5E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EDCD450-B1B9-830E-FC1C-11CFFDDDD2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B10E7-3817-4FFC-B0AC-5F8494C712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6590684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75C652-77EF-17D9-0DCA-7394D416EB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EB6DDAD-2793-D3CF-B5FF-42842355CE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F0CAE-79CA-4609-B968-9C5D04229386}" type="datetimeFigureOut">
              <a:rPr lang="en-GB" smtClean="0"/>
              <a:t>03/11/2022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691543-B63B-9D44-4F76-D6B5E57A9A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1C95B85-B69A-9DFB-6CBA-76C041AC28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B10E7-3817-4FFC-B0AC-5F8494C712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848"/>
      </p:ext>
    </p:extLst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48E7560-D49C-6F10-4D40-7F57C49CA4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F0CAE-79CA-4609-B968-9C5D04229386}" type="datetimeFigureOut">
              <a:rPr lang="en-GB" smtClean="0"/>
              <a:t>03/11/2022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F5A51EC-1E7B-CD98-1A3C-6E18A8E4CE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BC9D0E-8DC2-81B7-98B9-A34FD56FBD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B10E7-3817-4FFC-B0AC-5F8494C712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8287513"/>
      </p:ext>
    </p:extLst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045827-8383-2213-C388-C385D4B370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B5A169-8719-5C75-61DB-2CEFAE6E04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B85861-1AC6-17EF-E7A2-F1459E5E75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29AEBA-47B9-AE1B-34C6-FA3528000C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F0CAE-79CA-4609-B968-9C5D04229386}" type="datetimeFigureOut">
              <a:rPr lang="en-GB" smtClean="0"/>
              <a:t>03/11/2022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9FA804D-498B-C87F-AA1E-BC051E72F1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4406C6-1E2C-E795-2EBA-8E97E9B99B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B10E7-3817-4FFC-B0AC-5F8494C712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3098090"/>
      </p:ext>
    </p:extLst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729F1D-568A-031C-50C9-6A03DE0089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F02E98D-DABA-28D5-D4AB-2BF5517DDAA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A6E22B-DC19-C9F1-B85A-C3141D7F79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FB6AA03-9428-C7DB-A5E6-08C713A010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F0CAE-79CA-4609-B968-9C5D04229386}" type="datetimeFigureOut">
              <a:rPr lang="en-GB" smtClean="0"/>
              <a:t>03/11/2022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3BC7026-F4F7-801F-0A21-D9E11FFF6C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20150C-163D-5EDF-AAA8-D9302B31CC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B10E7-3817-4FFC-B0AC-5F8494C712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3647097"/>
      </p:ext>
    </p:extLst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826568-9342-FA2F-0B6B-6B4173A3FC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4091986-3F41-5032-924A-3A23BB5563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3BD472-FD9E-BB22-6C4E-44D4FA65BC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F0CAE-79CA-4609-B968-9C5D04229386}" type="datetimeFigureOut">
              <a:rPr lang="en-GB" smtClean="0"/>
              <a:t>03/11/2022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0A8849-3AA9-F1A9-3DBB-BD8BC2A80D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444654-688D-2EC7-D33E-BF19264EC1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B10E7-3817-4FFC-B0AC-5F8494C712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8224001"/>
      </p:ext>
    </p:extLst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81BE317-3CBC-FF81-9DCF-F0140037D3F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297555F-83D8-3069-E4FE-B415764A21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FBE24B-90BA-1948-7A31-9EB511D60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F0CAE-79CA-4609-B968-9C5D04229386}" type="datetimeFigureOut">
              <a:rPr lang="en-GB" smtClean="0"/>
              <a:t>03/11/2022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DFD1BD-9BA2-C0EB-F34E-C0365BE38C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E48D4E-DFCE-F89F-928A-5CD052C549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B10E7-3817-4FFC-B0AC-5F8494C712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2043451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E570E89-6884-DA3C-7986-328E3CAE7B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E905FE-451A-C785-5A77-A5610349DB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B90C72-64F8-4B11-97CF-D741B4BC34E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B8F0CAE-79CA-4609-B968-9C5D04229386}" type="datetimeFigureOut">
              <a:rPr lang="en-GB" smtClean="0"/>
              <a:t>03/11/2022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AC0CB8-C7F1-DE8B-11C6-1DD9D11850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BD3740-C2A7-0F9A-5D79-23E9ACA1E8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1FB10E7-3817-4FFC-B0AC-5F8494C712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05470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FAB4C92E-DBEB-5A46-AB68-57B579B068B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13B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3608675-EA73-3647-AB60-32A5BF35BB11}"/>
              </a:ext>
            </a:extLst>
          </p:cNvPr>
          <p:cNvSpPr/>
          <p:nvPr/>
        </p:nvSpPr>
        <p:spPr>
          <a:xfrm>
            <a:off x="0" y="0"/>
            <a:ext cx="2947481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70897A5-F124-584B-9CA6-A5884E2BFBC8}"/>
              </a:ext>
            </a:extLst>
          </p:cNvPr>
          <p:cNvSpPr txBox="1"/>
          <p:nvPr/>
        </p:nvSpPr>
        <p:spPr>
          <a:xfrm>
            <a:off x="389109" y="379379"/>
            <a:ext cx="2704289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1200"/>
              </a:spcAft>
            </a:pPr>
            <a:r>
              <a:rPr lang="en-US" sz="280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IoSCM</a:t>
            </a:r>
            <a:endParaRPr lang="en-US" sz="280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>
              <a:spcAft>
                <a:spcPts val="1200"/>
              </a:spcAft>
            </a:pPr>
            <a:r>
              <a:rPr lang="en-US" sz="2800" b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Conference</a:t>
            </a:r>
            <a:br>
              <a:rPr lang="en-US" sz="2800" b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en-US" sz="2800" b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&amp; Exhibition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FAF826B-90FB-4E41-B3ED-CC3BAE1EB673}"/>
              </a:ext>
            </a:extLst>
          </p:cNvPr>
          <p:cNvSpPr txBox="1"/>
          <p:nvPr/>
        </p:nvSpPr>
        <p:spPr>
          <a:xfrm>
            <a:off x="389109" y="5476673"/>
            <a:ext cx="270428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1200"/>
              </a:spcAft>
            </a:pPr>
            <a:r>
              <a:rPr lang="en-US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Copthorne Hotel</a:t>
            </a:r>
            <a:br>
              <a:rPr lang="en-US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en-US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Newcastle</a:t>
            </a:r>
          </a:p>
          <a:p>
            <a:pPr>
              <a:spcAft>
                <a:spcPts val="1200"/>
              </a:spcAft>
            </a:pPr>
            <a:r>
              <a:rPr lang="en-US" b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20</a:t>
            </a:r>
            <a:r>
              <a:rPr lang="en-US" b="1" baseline="3000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th</a:t>
            </a:r>
            <a:r>
              <a:rPr lang="en-US" b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October 2022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B47D76B-F183-8C4D-A168-B2C217C8BA8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414" y="2684834"/>
            <a:ext cx="1895278" cy="1712068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D7537980-8269-664C-9C31-8D6168B880E5}"/>
              </a:ext>
            </a:extLst>
          </p:cNvPr>
          <p:cNvSpPr/>
          <p:nvPr/>
        </p:nvSpPr>
        <p:spPr>
          <a:xfrm>
            <a:off x="9309370" y="379379"/>
            <a:ext cx="2882630" cy="43192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5497B26-CACD-0340-8BBC-46A0B5D5DC19}"/>
              </a:ext>
            </a:extLst>
          </p:cNvPr>
          <p:cNvSpPr txBox="1"/>
          <p:nvPr/>
        </p:nvSpPr>
        <p:spPr>
          <a:xfrm>
            <a:off x="9398540" y="411194"/>
            <a:ext cx="1875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1200"/>
              </a:spcAft>
            </a:pPr>
            <a:r>
              <a:rPr lang="en-US" sz="2000" b="1">
                <a:solidFill>
                  <a:srgbClr val="8CC63F"/>
                </a:solidFill>
                <a:latin typeface="Arial" pitchFamily="34" charset="0"/>
                <a:cs typeface="Arial" pitchFamily="34" charset="0"/>
              </a:rPr>
              <a:t>WORKSHOP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A873EDE8-6D92-E549-A680-FE64A65C30F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679"/>
          <a:stretch>
            <a:fillRect/>
          </a:stretch>
        </p:blipFill>
        <p:spPr>
          <a:xfrm>
            <a:off x="3673743" y="1748985"/>
            <a:ext cx="2154747" cy="2135222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34876763-987A-6945-86A1-4B94A451720B}"/>
              </a:ext>
            </a:extLst>
          </p:cNvPr>
          <p:cNvSpPr txBox="1"/>
          <p:nvPr/>
        </p:nvSpPr>
        <p:spPr>
          <a:xfrm>
            <a:off x="3673743" y="4156582"/>
            <a:ext cx="21547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Aft>
                <a:spcPts val="1200"/>
              </a:spcAft>
            </a:pPr>
            <a:r>
              <a:rPr lang="en-US" b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Gillian Fortune,</a:t>
            </a:r>
            <a:br>
              <a:rPr lang="en-US" b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en-US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The Feel Good Community</a:t>
            </a:r>
            <a:endParaRPr lang="en-US" b="1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C542F6A7-EE55-6146-91A6-9548A5657159}"/>
              </a:ext>
            </a:extLst>
          </p:cNvPr>
          <p:cNvCxnSpPr/>
          <p:nvPr/>
        </p:nvCxnSpPr>
        <p:spPr>
          <a:xfrm flipH="1">
            <a:off x="6274341" y="1579708"/>
            <a:ext cx="0" cy="3586636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98675E9D-70DC-0840-BA89-E04B0604F3F0}"/>
              </a:ext>
            </a:extLst>
          </p:cNvPr>
          <p:cNvSpPr txBox="1"/>
          <p:nvPr/>
        </p:nvSpPr>
        <p:spPr>
          <a:xfrm>
            <a:off x="6720193" y="2087938"/>
            <a:ext cx="4720609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1200"/>
              </a:spcAft>
            </a:pPr>
            <a:r>
              <a:rPr lang="en-US" sz="2400" b="1">
                <a:solidFill>
                  <a:srgbClr val="8CC63F"/>
                </a:solidFill>
                <a:latin typeface="Arial" pitchFamily="34" charset="0"/>
                <a:cs typeface="Arial" pitchFamily="34" charset="0"/>
              </a:rPr>
              <a:t>No-nonsense Stress-Busting</a:t>
            </a:r>
          </a:p>
          <a:p>
            <a:pPr>
              <a:spcAft>
                <a:spcPts val="1200"/>
              </a:spcAft>
            </a:pPr>
            <a:r>
              <a:rPr lang="en-US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The ‘No-nonsense Stress-Busting’ workshop will give you a unique spin on techniques and strategies to help tackle the stresses of life, work and dealing with difficult people.</a:t>
            </a:r>
            <a:endParaRPr lang="en-US" b="1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B3CDBBE0-C372-5E4E-8EAA-57035979360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0193" y="4053484"/>
            <a:ext cx="957386" cy="851010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896050A4-580C-1F4D-8E5F-0EE9F73E9160}"/>
              </a:ext>
            </a:extLst>
          </p:cNvPr>
          <p:cNvSpPr txBox="1"/>
          <p:nvPr/>
        </p:nvSpPr>
        <p:spPr>
          <a:xfrm>
            <a:off x="6720193" y="1579708"/>
            <a:ext cx="24232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1200"/>
              </a:spcAft>
            </a:pPr>
            <a:r>
              <a:rPr lang="en-US" sz="1600" b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12:15 – 13:15</a:t>
            </a:r>
          </a:p>
        </p:txBody>
      </p:sp>
    </p:spTree>
    <p:extLst>
      <p:ext uri="{BB962C8B-B14F-4D97-AF65-F5344CB8AC3E}">
        <p14:creationId xmlns:p14="http://schemas.microsoft.com/office/powerpoint/2010/main" val="2466402500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iagram&#10;&#10;Description automatically generated with medium confidence">
            <a:extLst>
              <a:ext uri="{FF2B5EF4-FFF2-40B4-BE49-F238E27FC236}">
                <a16:creationId xmlns:a16="http://schemas.microsoft.com/office/drawing/2014/main" id="{9DC16E6A-03D3-AA20-769D-C53CDDF77B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6880100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0542459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7936270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1757869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8098062"/>
      </p:ext>
    </p:extLst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6.0.8"/>
  <p:tag name="AS_OS" val="Unix 5.15.0.1021"/>
  <p:tag name="AS_RELEASE_DATE" val="2022.08.14"/>
  <p:tag name="AS_TITLE" val="Aspose.Slides for .NET5"/>
  <p:tag name="AS_VERSION" val="22.8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Calibri Light" panose="020F0302020204030204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Calibri" panose="020F0502020204030204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44</Words>
  <Application>Microsoft Office PowerPoint</Application>
  <PresentationFormat>On-screen Show (4:3)</PresentationFormat>
  <Paragraphs>9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Jacky Stansfield</dc:creator>
  <cp:lastModifiedBy>Jacky Stansfield</cp:lastModifiedBy>
  <cp:revision>3</cp:revision>
  <cp:lastPrinted>2022-10-18T15:03:40Z</cp:lastPrinted>
  <dcterms:created xsi:type="dcterms:W3CDTF">2022-10-18T15:03:40Z</dcterms:created>
  <dcterms:modified xsi:type="dcterms:W3CDTF">2022-11-03T18:06:42Z</dcterms:modified>
</cp:coreProperties>
</file>