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8" r:id="rId2"/>
  </p:sldMasterIdLst>
  <p:sldIdLst>
    <p:sldId id="269" r:id="rId3"/>
    <p:sldId id="281" r:id="rId4"/>
    <p:sldId id="282" r:id="rId5"/>
    <p:sldId id="283" r:id="rId6"/>
    <p:sldId id="284"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3B67"/>
    <a:srgbClr val="8CC6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4" autoAdjust="0"/>
    <p:restoredTop sz="94660"/>
  </p:normalViewPr>
  <p:slideViewPr>
    <p:cSldViewPr snapToGrid="0">
      <p:cViewPr varScale="1">
        <p:scale>
          <a:sx n="78" d="100"/>
          <a:sy n="78" d="100"/>
        </p:scale>
        <p:origin x="878"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microsoft.com/office/2016/11/relationships/changesInfo" Target="changesInfos/changesInfo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am Smith" userId="6b6225dcf15a0665" providerId="LiveId" clId="{FD750760-49D9-40D5-A563-3919A69D8074}"/>
    <pc:docChg chg="delSld">
      <pc:chgData name="Adam Smith" userId="6b6225dcf15a0665" providerId="LiveId" clId="{FD750760-49D9-40D5-A563-3919A69D8074}" dt="2022-10-18T15:23:37.920" v="0" actId="47"/>
      <pc:docMkLst>
        <pc:docMk/>
      </pc:docMkLst>
      <pc:sldChg chg="del">
        <pc:chgData name="Adam Smith" userId="6b6225dcf15a0665" providerId="LiveId" clId="{FD750760-49D9-40D5-A563-3919A69D8074}" dt="2022-10-18T15:23:37.920" v="0" actId="47"/>
        <pc:sldMkLst>
          <pc:docMk/>
          <pc:sldMk cId="2466402500" sldId="264"/>
        </pc:sldMkLst>
      </pc:sldChg>
      <pc:sldChg chg="del">
        <pc:chgData name="Adam Smith" userId="6b6225dcf15a0665" providerId="LiveId" clId="{FD750760-49D9-40D5-A563-3919A69D8074}" dt="2022-10-18T15:23:37.920" v="0" actId="47"/>
        <pc:sldMkLst>
          <pc:docMk/>
          <pc:sldMk cId="4271251154" sldId="267"/>
        </pc:sldMkLst>
      </pc:sldChg>
      <pc:sldChg chg="del">
        <pc:chgData name="Adam Smith" userId="6b6225dcf15a0665" providerId="LiveId" clId="{FD750760-49D9-40D5-A563-3919A69D8074}" dt="2022-10-18T15:23:37.920" v="0" actId="47"/>
        <pc:sldMkLst>
          <pc:docMk/>
          <pc:sldMk cId="2606498416" sldId="270"/>
        </pc:sldMkLst>
      </pc:sldChg>
      <pc:sldChg chg="del">
        <pc:chgData name="Adam Smith" userId="6b6225dcf15a0665" providerId="LiveId" clId="{FD750760-49D9-40D5-A563-3919A69D8074}" dt="2022-10-18T15:23:37.920" v="0" actId="47"/>
        <pc:sldMkLst>
          <pc:docMk/>
          <pc:sldMk cId="3237347246" sldId="271"/>
        </pc:sldMkLst>
      </pc:sldChg>
      <pc:sldChg chg="del">
        <pc:chgData name="Adam Smith" userId="6b6225dcf15a0665" providerId="LiveId" clId="{FD750760-49D9-40D5-A563-3919A69D8074}" dt="2022-10-18T15:23:37.920" v="0" actId="47"/>
        <pc:sldMkLst>
          <pc:docMk/>
          <pc:sldMk cId="2546880100" sldId="272"/>
        </pc:sldMkLst>
      </pc:sldChg>
      <pc:sldChg chg="del">
        <pc:chgData name="Adam Smith" userId="6b6225dcf15a0665" providerId="LiveId" clId="{FD750760-49D9-40D5-A563-3919A69D8074}" dt="2022-10-18T15:23:37.920" v="0" actId="47"/>
        <pc:sldMkLst>
          <pc:docMk/>
          <pc:sldMk cId="1636109486" sldId="285"/>
        </pc:sldMkLst>
      </pc:sldChg>
      <pc:sldChg chg="del">
        <pc:chgData name="Adam Smith" userId="6b6225dcf15a0665" providerId="LiveId" clId="{FD750760-49D9-40D5-A563-3919A69D8074}" dt="2022-10-18T15:23:37.920" v="0" actId="47"/>
        <pc:sldMkLst>
          <pc:docMk/>
          <pc:sldMk cId="783141734" sldId="286"/>
        </pc:sldMkLst>
      </pc:sldChg>
      <pc:sldChg chg="del">
        <pc:chgData name="Adam Smith" userId="6b6225dcf15a0665" providerId="LiveId" clId="{FD750760-49D9-40D5-A563-3919A69D8074}" dt="2022-10-18T15:23:37.920" v="0" actId="47"/>
        <pc:sldMkLst>
          <pc:docMk/>
          <pc:sldMk cId="2275665729" sldId="287"/>
        </pc:sldMkLst>
      </pc:sldChg>
      <pc:sldChg chg="del">
        <pc:chgData name="Adam Smith" userId="6b6225dcf15a0665" providerId="LiveId" clId="{FD750760-49D9-40D5-A563-3919A69D8074}" dt="2022-10-18T15:23:37.920" v="0" actId="47"/>
        <pc:sldMkLst>
          <pc:docMk/>
          <pc:sldMk cId="52485608" sldId="288"/>
        </pc:sldMkLst>
      </pc:sldChg>
      <pc:sldChg chg="del">
        <pc:chgData name="Adam Smith" userId="6b6225dcf15a0665" providerId="LiveId" clId="{FD750760-49D9-40D5-A563-3919A69D8074}" dt="2022-10-18T15:23:37.920" v="0" actId="47"/>
        <pc:sldMkLst>
          <pc:docMk/>
          <pc:sldMk cId="3740638319" sldId="289"/>
        </pc:sldMkLst>
      </pc:sldChg>
      <pc:sldChg chg="del">
        <pc:chgData name="Adam Smith" userId="6b6225dcf15a0665" providerId="LiveId" clId="{FD750760-49D9-40D5-A563-3919A69D8074}" dt="2022-10-18T15:23:37.920" v="0" actId="47"/>
        <pc:sldMkLst>
          <pc:docMk/>
          <pc:sldMk cId="1332564465" sldId="290"/>
        </pc:sldMkLst>
      </pc:sldChg>
      <pc:sldChg chg="del">
        <pc:chgData name="Adam Smith" userId="6b6225dcf15a0665" providerId="LiveId" clId="{FD750760-49D9-40D5-A563-3919A69D8074}" dt="2022-10-18T15:23:37.920" v="0" actId="47"/>
        <pc:sldMkLst>
          <pc:docMk/>
          <pc:sldMk cId="3410866449" sldId="291"/>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93674-D990-F55D-C22E-2AC98AAACA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7914C5B-BD6F-C3CB-28BF-E522FF8774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E754772-1D99-310B-66F2-52380EDD98AA}"/>
              </a:ext>
            </a:extLst>
          </p:cNvPr>
          <p:cNvSpPr>
            <a:spLocks noGrp="1"/>
          </p:cNvSpPr>
          <p:nvPr>
            <p:ph type="dt" sz="half" idx="10"/>
          </p:nvPr>
        </p:nvSpPr>
        <p:spPr/>
        <p:txBody>
          <a:bodyPr/>
          <a:lstStyle/>
          <a:p>
            <a:fld id="{EB8F0CAE-79CA-4609-B968-9C5D04229386}" type="datetimeFigureOut">
              <a:rPr lang="en-GB" smtClean="0"/>
              <a:t>18/10/2022</a:t>
            </a:fld>
            <a:endParaRPr lang="en-GB"/>
          </a:p>
        </p:txBody>
      </p:sp>
      <p:sp>
        <p:nvSpPr>
          <p:cNvPr id="5" name="Footer Placeholder 4">
            <a:extLst>
              <a:ext uri="{FF2B5EF4-FFF2-40B4-BE49-F238E27FC236}">
                <a16:creationId xmlns:a16="http://schemas.microsoft.com/office/drawing/2014/main" id="{7C64975E-FFB2-4658-3F7A-3479952290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84CDA6B-EEF6-BD11-D244-C24B88EBE94C}"/>
              </a:ext>
            </a:extLst>
          </p:cNvPr>
          <p:cNvSpPr>
            <a:spLocks noGrp="1"/>
          </p:cNvSpPr>
          <p:nvPr>
            <p:ph type="sldNum" sz="quarter" idx="12"/>
          </p:nvPr>
        </p:nvSpPr>
        <p:spPr/>
        <p:txBody>
          <a:bodyPr/>
          <a:lstStyle/>
          <a:p>
            <a:fld id="{11FB10E7-3817-4FFC-B0AC-5F8494C71288}" type="slidenum">
              <a:rPr lang="en-GB" smtClean="0"/>
              <a:t>‹#›</a:t>
            </a:fld>
            <a:endParaRPr lang="en-GB"/>
          </a:p>
        </p:txBody>
      </p:sp>
    </p:spTree>
    <p:extLst>
      <p:ext uri="{BB962C8B-B14F-4D97-AF65-F5344CB8AC3E}">
        <p14:creationId xmlns:p14="http://schemas.microsoft.com/office/powerpoint/2010/main" val="3668622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BFADB-9FDA-1AFE-34C6-F222B9F5A15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47B8EEA-DD11-73C6-0FF1-1B4CC411E8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8E088A-719B-548A-83EA-F92FF8ACBCDC}"/>
              </a:ext>
            </a:extLst>
          </p:cNvPr>
          <p:cNvSpPr>
            <a:spLocks noGrp="1"/>
          </p:cNvSpPr>
          <p:nvPr>
            <p:ph type="dt" sz="half" idx="10"/>
          </p:nvPr>
        </p:nvSpPr>
        <p:spPr/>
        <p:txBody>
          <a:bodyPr/>
          <a:lstStyle/>
          <a:p>
            <a:fld id="{EB8F0CAE-79CA-4609-B968-9C5D04229386}" type="datetimeFigureOut">
              <a:rPr lang="en-GB" smtClean="0"/>
              <a:t>18/10/2022</a:t>
            </a:fld>
            <a:endParaRPr lang="en-GB"/>
          </a:p>
        </p:txBody>
      </p:sp>
      <p:sp>
        <p:nvSpPr>
          <p:cNvPr id="5" name="Footer Placeholder 4">
            <a:extLst>
              <a:ext uri="{FF2B5EF4-FFF2-40B4-BE49-F238E27FC236}">
                <a16:creationId xmlns:a16="http://schemas.microsoft.com/office/drawing/2014/main" id="{978DBD20-06CC-041B-029D-C3BFE23344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3E3571-680C-CF6D-F093-405D19EEAD79}"/>
              </a:ext>
            </a:extLst>
          </p:cNvPr>
          <p:cNvSpPr>
            <a:spLocks noGrp="1"/>
          </p:cNvSpPr>
          <p:nvPr>
            <p:ph type="sldNum" sz="quarter" idx="12"/>
          </p:nvPr>
        </p:nvSpPr>
        <p:spPr/>
        <p:txBody>
          <a:bodyPr/>
          <a:lstStyle/>
          <a:p>
            <a:fld id="{11FB10E7-3817-4FFC-B0AC-5F8494C71288}" type="slidenum">
              <a:rPr lang="en-GB" smtClean="0"/>
              <a:t>‹#›</a:t>
            </a:fld>
            <a:endParaRPr lang="en-GB"/>
          </a:p>
        </p:txBody>
      </p:sp>
    </p:spTree>
    <p:extLst>
      <p:ext uri="{BB962C8B-B14F-4D97-AF65-F5344CB8AC3E}">
        <p14:creationId xmlns:p14="http://schemas.microsoft.com/office/powerpoint/2010/main" val="3710604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934FF-7D89-9B0B-FFE3-768F117E58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042566A-D765-61BA-0903-4E1D4C77DC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87C526-4E86-D53A-83C2-AE27806B4596}"/>
              </a:ext>
            </a:extLst>
          </p:cNvPr>
          <p:cNvSpPr>
            <a:spLocks noGrp="1"/>
          </p:cNvSpPr>
          <p:nvPr>
            <p:ph type="dt" sz="half" idx="10"/>
          </p:nvPr>
        </p:nvSpPr>
        <p:spPr/>
        <p:txBody>
          <a:bodyPr/>
          <a:lstStyle/>
          <a:p>
            <a:fld id="{EB8F0CAE-79CA-4609-B968-9C5D04229386}" type="datetimeFigureOut">
              <a:rPr lang="en-GB" smtClean="0"/>
              <a:t>18/10/2022</a:t>
            </a:fld>
            <a:endParaRPr lang="en-GB"/>
          </a:p>
        </p:txBody>
      </p:sp>
      <p:sp>
        <p:nvSpPr>
          <p:cNvPr id="5" name="Footer Placeholder 4">
            <a:extLst>
              <a:ext uri="{FF2B5EF4-FFF2-40B4-BE49-F238E27FC236}">
                <a16:creationId xmlns:a16="http://schemas.microsoft.com/office/drawing/2014/main" id="{7515F3B1-BB63-53A1-4B5E-5B9862AFE1B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4015749-7B44-508B-D0F4-BC9EC6AAB6AB}"/>
              </a:ext>
            </a:extLst>
          </p:cNvPr>
          <p:cNvSpPr>
            <a:spLocks noGrp="1"/>
          </p:cNvSpPr>
          <p:nvPr>
            <p:ph type="sldNum" sz="quarter" idx="12"/>
          </p:nvPr>
        </p:nvSpPr>
        <p:spPr/>
        <p:txBody>
          <a:bodyPr/>
          <a:lstStyle/>
          <a:p>
            <a:fld id="{11FB10E7-3817-4FFC-B0AC-5F8494C71288}" type="slidenum">
              <a:rPr lang="en-GB" smtClean="0"/>
              <a:t>‹#›</a:t>
            </a:fld>
            <a:endParaRPr lang="en-GB"/>
          </a:p>
        </p:txBody>
      </p:sp>
    </p:spTree>
    <p:extLst>
      <p:ext uri="{BB962C8B-B14F-4D97-AF65-F5344CB8AC3E}">
        <p14:creationId xmlns:p14="http://schemas.microsoft.com/office/powerpoint/2010/main" val="2042539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260B3-FEA4-2F1B-E30C-782861A1282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B93CAFE-8C9E-7B50-E964-B29A17B55A3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AE0113D-C0A7-F922-FE20-AA9B97B88C5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ECECA28-8B1D-54F3-155E-6A48C14B16EC}"/>
              </a:ext>
            </a:extLst>
          </p:cNvPr>
          <p:cNvSpPr>
            <a:spLocks noGrp="1"/>
          </p:cNvSpPr>
          <p:nvPr>
            <p:ph type="dt" sz="half" idx="10"/>
          </p:nvPr>
        </p:nvSpPr>
        <p:spPr/>
        <p:txBody>
          <a:bodyPr/>
          <a:lstStyle/>
          <a:p>
            <a:fld id="{EB8F0CAE-79CA-4609-B968-9C5D04229386}" type="datetimeFigureOut">
              <a:rPr lang="en-GB" smtClean="0"/>
              <a:t>18/10/2022</a:t>
            </a:fld>
            <a:endParaRPr lang="en-GB"/>
          </a:p>
        </p:txBody>
      </p:sp>
      <p:sp>
        <p:nvSpPr>
          <p:cNvPr id="6" name="Footer Placeholder 5">
            <a:extLst>
              <a:ext uri="{FF2B5EF4-FFF2-40B4-BE49-F238E27FC236}">
                <a16:creationId xmlns:a16="http://schemas.microsoft.com/office/drawing/2014/main" id="{C18D0661-0715-2E6D-4E16-508BC05D5B6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6E957C-58F3-A25C-699E-1A48AACA00F6}"/>
              </a:ext>
            </a:extLst>
          </p:cNvPr>
          <p:cNvSpPr>
            <a:spLocks noGrp="1"/>
          </p:cNvSpPr>
          <p:nvPr>
            <p:ph type="sldNum" sz="quarter" idx="12"/>
          </p:nvPr>
        </p:nvSpPr>
        <p:spPr/>
        <p:txBody>
          <a:bodyPr/>
          <a:lstStyle/>
          <a:p>
            <a:fld id="{11FB10E7-3817-4FFC-B0AC-5F8494C71288}" type="slidenum">
              <a:rPr lang="en-GB" smtClean="0"/>
              <a:t>‹#›</a:t>
            </a:fld>
            <a:endParaRPr lang="en-GB"/>
          </a:p>
        </p:txBody>
      </p:sp>
    </p:spTree>
    <p:extLst>
      <p:ext uri="{BB962C8B-B14F-4D97-AF65-F5344CB8AC3E}">
        <p14:creationId xmlns:p14="http://schemas.microsoft.com/office/powerpoint/2010/main" val="2867416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0E92E-1DD5-5C7D-1AA6-2232C1DF79C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6CAF990-55B3-EB3A-5459-FDB8B67651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682886-E763-72ED-C581-E2151BBBDD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AD6E09E-465C-16D6-C086-43DF9E8B61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36802D-DD05-B584-EBD5-0F1ED3D498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1FE8D68-B8F8-7590-A660-A5729C1AB39D}"/>
              </a:ext>
            </a:extLst>
          </p:cNvPr>
          <p:cNvSpPr>
            <a:spLocks noGrp="1"/>
          </p:cNvSpPr>
          <p:nvPr>
            <p:ph type="dt" sz="half" idx="10"/>
          </p:nvPr>
        </p:nvSpPr>
        <p:spPr/>
        <p:txBody>
          <a:bodyPr/>
          <a:lstStyle/>
          <a:p>
            <a:fld id="{EB8F0CAE-79CA-4609-B968-9C5D04229386}" type="datetimeFigureOut">
              <a:rPr lang="en-GB" smtClean="0"/>
              <a:t>18/10/2022</a:t>
            </a:fld>
            <a:endParaRPr lang="en-GB"/>
          </a:p>
        </p:txBody>
      </p:sp>
      <p:sp>
        <p:nvSpPr>
          <p:cNvPr id="8" name="Footer Placeholder 7">
            <a:extLst>
              <a:ext uri="{FF2B5EF4-FFF2-40B4-BE49-F238E27FC236}">
                <a16:creationId xmlns:a16="http://schemas.microsoft.com/office/drawing/2014/main" id="{F56D3293-A258-1803-57C9-F1849ADF5E2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EDCD450-B1B9-830E-FC1C-11CFFDDDD2CC}"/>
              </a:ext>
            </a:extLst>
          </p:cNvPr>
          <p:cNvSpPr>
            <a:spLocks noGrp="1"/>
          </p:cNvSpPr>
          <p:nvPr>
            <p:ph type="sldNum" sz="quarter" idx="12"/>
          </p:nvPr>
        </p:nvSpPr>
        <p:spPr/>
        <p:txBody>
          <a:bodyPr/>
          <a:lstStyle/>
          <a:p>
            <a:fld id="{11FB10E7-3817-4FFC-B0AC-5F8494C71288}" type="slidenum">
              <a:rPr lang="en-GB" smtClean="0"/>
              <a:t>‹#›</a:t>
            </a:fld>
            <a:endParaRPr lang="en-GB"/>
          </a:p>
        </p:txBody>
      </p:sp>
    </p:spTree>
    <p:extLst>
      <p:ext uri="{BB962C8B-B14F-4D97-AF65-F5344CB8AC3E}">
        <p14:creationId xmlns:p14="http://schemas.microsoft.com/office/powerpoint/2010/main" val="3716590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5C652-77EF-17D9-0DCA-7394D416EB5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EB6DDAD-2793-D3CF-B5FF-42842355CE9F}"/>
              </a:ext>
            </a:extLst>
          </p:cNvPr>
          <p:cNvSpPr>
            <a:spLocks noGrp="1"/>
          </p:cNvSpPr>
          <p:nvPr>
            <p:ph type="dt" sz="half" idx="10"/>
          </p:nvPr>
        </p:nvSpPr>
        <p:spPr/>
        <p:txBody>
          <a:bodyPr/>
          <a:lstStyle/>
          <a:p>
            <a:fld id="{EB8F0CAE-79CA-4609-B968-9C5D04229386}" type="datetimeFigureOut">
              <a:rPr lang="en-GB" smtClean="0"/>
              <a:t>18/10/2022</a:t>
            </a:fld>
            <a:endParaRPr lang="en-GB"/>
          </a:p>
        </p:txBody>
      </p:sp>
      <p:sp>
        <p:nvSpPr>
          <p:cNvPr id="4" name="Footer Placeholder 3">
            <a:extLst>
              <a:ext uri="{FF2B5EF4-FFF2-40B4-BE49-F238E27FC236}">
                <a16:creationId xmlns:a16="http://schemas.microsoft.com/office/drawing/2014/main" id="{72691543-B63B-9D44-4F76-D6B5E57A9A0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1C95B85-B69A-9DFB-6CBA-76C041AC28E3}"/>
              </a:ext>
            </a:extLst>
          </p:cNvPr>
          <p:cNvSpPr>
            <a:spLocks noGrp="1"/>
          </p:cNvSpPr>
          <p:nvPr>
            <p:ph type="sldNum" sz="quarter" idx="12"/>
          </p:nvPr>
        </p:nvSpPr>
        <p:spPr/>
        <p:txBody>
          <a:bodyPr/>
          <a:lstStyle/>
          <a:p>
            <a:fld id="{11FB10E7-3817-4FFC-B0AC-5F8494C71288}" type="slidenum">
              <a:rPr lang="en-GB" smtClean="0"/>
              <a:t>‹#›</a:t>
            </a:fld>
            <a:endParaRPr lang="en-GB"/>
          </a:p>
        </p:txBody>
      </p:sp>
    </p:spTree>
    <p:extLst>
      <p:ext uri="{BB962C8B-B14F-4D97-AF65-F5344CB8AC3E}">
        <p14:creationId xmlns:p14="http://schemas.microsoft.com/office/powerpoint/2010/main" val="250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8E7560-D49C-6F10-4D40-7F57C49CA4F5}"/>
              </a:ext>
            </a:extLst>
          </p:cNvPr>
          <p:cNvSpPr>
            <a:spLocks noGrp="1"/>
          </p:cNvSpPr>
          <p:nvPr>
            <p:ph type="dt" sz="half" idx="10"/>
          </p:nvPr>
        </p:nvSpPr>
        <p:spPr/>
        <p:txBody>
          <a:bodyPr/>
          <a:lstStyle/>
          <a:p>
            <a:fld id="{EB8F0CAE-79CA-4609-B968-9C5D04229386}" type="datetimeFigureOut">
              <a:rPr lang="en-GB" smtClean="0"/>
              <a:t>18/10/2022</a:t>
            </a:fld>
            <a:endParaRPr lang="en-GB"/>
          </a:p>
        </p:txBody>
      </p:sp>
      <p:sp>
        <p:nvSpPr>
          <p:cNvPr id="3" name="Footer Placeholder 2">
            <a:extLst>
              <a:ext uri="{FF2B5EF4-FFF2-40B4-BE49-F238E27FC236}">
                <a16:creationId xmlns:a16="http://schemas.microsoft.com/office/drawing/2014/main" id="{CF5A51EC-1E7B-CD98-1A3C-6E18A8E4CE6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4BC9D0E-8DC2-81B7-98B9-A34FD56FBDD7}"/>
              </a:ext>
            </a:extLst>
          </p:cNvPr>
          <p:cNvSpPr>
            <a:spLocks noGrp="1"/>
          </p:cNvSpPr>
          <p:nvPr>
            <p:ph type="sldNum" sz="quarter" idx="12"/>
          </p:nvPr>
        </p:nvSpPr>
        <p:spPr/>
        <p:txBody>
          <a:bodyPr/>
          <a:lstStyle/>
          <a:p>
            <a:fld id="{11FB10E7-3817-4FFC-B0AC-5F8494C71288}" type="slidenum">
              <a:rPr lang="en-GB" smtClean="0"/>
              <a:t>‹#›</a:t>
            </a:fld>
            <a:endParaRPr lang="en-GB"/>
          </a:p>
        </p:txBody>
      </p:sp>
    </p:spTree>
    <p:extLst>
      <p:ext uri="{BB962C8B-B14F-4D97-AF65-F5344CB8AC3E}">
        <p14:creationId xmlns:p14="http://schemas.microsoft.com/office/powerpoint/2010/main" val="468287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45827-8383-2213-C388-C385D4B370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1B5A169-8719-5C75-61DB-2CEFAE6E04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4B85861-1AC6-17EF-E7A2-F1459E5E75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29AEBA-47B9-AE1B-34C6-FA3528000C06}"/>
              </a:ext>
            </a:extLst>
          </p:cNvPr>
          <p:cNvSpPr>
            <a:spLocks noGrp="1"/>
          </p:cNvSpPr>
          <p:nvPr>
            <p:ph type="dt" sz="half" idx="10"/>
          </p:nvPr>
        </p:nvSpPr>
        <p:spPr/>
        <p:txBody>
          <a:bodyPr/>
          <a:lstStyle/>
          <a:p>
            <a:fld id="{EB8F0CAE-79CA-4609-B968-9C5D04229386}" type="datetimeFigureOut">
              <a:rPr lang="en-GB" smtClean="0"/>
              <a:t>18/10/2022</a:t>
            </a:fld>
            <a:endParaRPr lang="en-GB"/>
          </a:p>
        </p:txBody>
      </p:sp>
      <p:sp>
        <p:nvSpPr>
          <p:cNvPr id="6" name="Footer Placeholder 5">
            <a:extLst>
              <a:ext uri="{FF2B5EF4-FFF2-40B4-BE49-F238E27FC236}">
                <a16:creationId xmlns:a16="http://schemas.microsoft.com/office/drawing/2014/main" id="{B9FA804D-498B-C87F-AA1E-BC051E72F1C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84406C6-1E2C-E795-2EBA-8E97E9B99B26}"/>
              </a:ext>
            </a:extLst>
          </p:cNvPr>
          <p:cNvSpPr>
            <a:spLocks noGrp="1"/>
          </p:cNvSpPr>
          <p:nvPr>
            <p:ph type="sldNum" sz="quarter" idx="12"/>
          </p:nvPr>
        </p:nvSpPr>
        <p:spPr/>
        <p:txBody>
          <a:bodyPr/>
          <a:lstStyle/>
          <a:p>
            <a:fld id="{11FB10E7-3817-4FFC-B0AC-5F8494C71288}" type="slidenum">
              <a:rPr lang="en-GB" smtClean="0"/>
              <a:t>‹#›</a:t>
            </a:fld>
            <a:endParaRPr lang="en-GB"/>
          </a:p>
        </p:txBody>
      </p:sp>
    </p:spTree>
    <p:extLst>
      <p:ext uri="{BB962C8B-B14F-4D97-AF65-F5344CB8AC3E}">
        <p14:creationId xmlns:p14="http://schemas.microsoft.com/office/powerpoint/2010/main" val="3033098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29F1D-568A-031C-50C9-6A03DE0089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F02E98D-DABA-28D5-D4AB-2BF5517DDA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5A6E22B-DC19-C9F1-B85A-C3141D7F79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B6AA03-9428-C7DB-A5E6-08C713A0103B}"/>
              </a:ext>
            </a:extLst>
          </p:cNvPr>
          <p:cNvSpPr>
            <a:spLocks noGrp="1"/>
          </p:cNvSpPr>
          <p:nvPr>
            <p:ph type="dt" sz="half" idx="10"/>
          </p:nvPr>
        </p:nvSpPr>
        <p:spPr/>
        <p:txBody>
          <a:bodyPr/>
          <a:lstStyle/>
          <a:p>
            <a:fld id="{EB8F0CAE-79CA-4609-B968-9C5D04229386}" type="datetimeFigureOut">
              <a:rPr lang="en-GB" smtClean="0"/>
              <a:t>18/10/2022</a:t>
            </a:fld>
            <a:endParaRPr lang="en-GB"/>
          </a:p>
        </p:txBody>
      </p:sp>
      <p:sp>
        <p:nvSpPr>
          <p:cNvPr id="6" name="Footer Placeholder 5">
            <a:extLst>
              <a:ext uri="{FF2B5EF4-FFF2-40B4-BE49-F238E27FC236}">
                <a16:creationId xmlns:a16="http://schemas.microsoft.com/office/drawing/2014/main" id="{33BC7026-F4F7-801F-0A21-D9E11FFF6C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D20150C-163D-5EDF-AAA8-D9302B31CCC6}"/>
              </a:ext>
            </a:extLst>
          </p:cNvPr>
          <p:cNvSpPr>
            <a:spLocks noGrp="1"/>
          </p:cNvSpPr>
          <p:nvPr>
            <p:ph type="sldNum" sz="quarter" idx="12"/>
          </p:nvPr>
        </p:nvSpPr>
        <p:spPr/>
        <p:txBody>
          <a:bodyPr/>
          <a:lstStyle/>
          <a:p>
            <a:fld id="{11FB10E7-3817-4FFC-B0AC-5F8494C71288}" type="slidenum">
              <a:rPr lang="en-GB" smtClean="0"/>
              <a:t>‹#›</a:t>
            </a:fld>
            <a:endParaRPr lang="en-GB"/>
          </a:p>
        </p:txBody>
      </p:sp>
    </p:spTree>
    <p:extLst>
      <p:ext uri="{BB962C8B-B14F-4D97-AF65-F5344CB8AC3E}">
        <p14:creationId xmlns:p14="http://schemas.microsoft.com/office/powerpoint/2010/main" val="1473647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26568-9342-FA2F-0B6B-6B4173A3FC5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091986-3F41-5032-924A-3A23BB5563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93BD472-FD9E-BB22-6C4E-44D4FA65BC60}"/>
              </a:ext>
            </a:extLst>
          </p:cNvPr>
          <p:cNvSpPr>
            <a:spLocks noGrp="1"/>
          </p:cNvSpPr>
          <p:nvPr>
            <p:ph type="dt" sz="half" idx="10"/>
          </p:nvPr>
        </p:nvSpPr>
        <p:spPr/>
        <p:txBody>
          <a:bodyPr/>
          <a:lstStyle/>
          <a:p>
            <a:fld id="{EB8F0CAE-79CA-4609-B968-9C5D04229386}" type="datetimeFigureOut">
              <a:rPr lang="en-GB" smtClean="0"/>
              <a:t>18/10/2022</a:t>
            </a:fld>
            <a:endParaRPr lang="en-GB"/>
          </a:p>
        </p:txBody>
      </p:sp>
      <p:sp>
        <p:nvSpPr>
          <p:cNvPr id="5" name="Footer Placeholder 4">
            <a:extLst>
              <a:ext uri="{FF2B5EF4-FFF2-40B4-BE49-F238E27FC236}">
                <a16:creationId xmlns:a16="http://schemas.microsoft.com/office/drawing/2014/main" id="{BA0A8849-3AA9-F1A9-3DBB-BD8BC2A80D9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8444654-688D-2EC7-D33E-BF19264EC14F}"/>
              </a:ext>
            </a:extLst>
          </p:cNvPr>
          <p:cNvSpPr>
            <a:spLocks noGrp="1"/>
          </p:cNvSpPr>
          <p:nvPr>
            <p:ph type="sldNum" sz="quarter" idx="12"/>
          </p:nvPr>
        </p:nvSpPr>
        <p:spPr/>
        <p:txBody>
          <a:bodyPr/>
          <a:lstStyle/>
          <a:p>
            <a:fld id="{11FB10E7-3817-4FFC-B0AC-5F8494C71288}" type="slidenum">
              <a:rPr lang="en-GB" smtClean="0"/>
              <a:t>‹#›</a:t>
            </a:fld>
            <a:endParaRPr lang="en-GB"/>
          </a:p>
        </p:txBody>
      </p:sp>
    </p:spTree>
    <p:extLst>
      <p:ext uri="{BB962C8B-B14F-4D97-AF65-F5344CB8AC3E}">
        <p14:creationId xmlns:p14="http://schemas.microsoft.com/office/powerpoint/2010/main" val="3658224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1BE317-3CBC-FF81-9DCF-F0140037D3F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297555F-83D8-3069-E4FE-B415764A21D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FBE24B-90BA-1948-7A31-9EB511D60603}"/>
              </a:ext>
            </a:extLst>
          </p:cNvPr>
          <p:cNvSpPr>
            <a:spLocks noGrp="1"/>
          </p:cNvSpPr>
          <p:nvPr>
            <p:ph type="dt" sz="half" idx="10"/>
          </p:nvPr>
        </p:nvSpPr>
        <p:spPr/>
        <p:txBody>
          <a:bodyPr/>
          <a:lstStyle/>
          <a:p>
            <a:fld id="{EB8F0CAE-79CA-4609-B968-9C5D04229386}" type="datetimeFigureOut">
              <a:rPr lang="en-GB" smtClean="0"/>
              <a:t>18/10/2022</a:t>
            </a:fld>
            <a:endParaRPr lang="en-GB"/>
          </a:p>
        </p:txBody>
      </p:sp>
      <p:sp>
        <p:nvSpPr>
          <p:cNvPr id="5" name="Footer Placeholder 4">
            <a:extLst>
              <a:ext uri="{FF2B5EF4-FFF2-40B4-BE49-F238E27FC236}">
                <a16:creationId xmlns:a16="http://schemas.microsoft.com/office/drawing/2014/main" id="{4BDFD1BD-9BA2-C0EB-F34E-C0365BE38CB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0E48D4E-DFCE-F89F-928A-5CD052C54900}"/>
              </a:ext>
            </a:extLst>
          </p:cNvPr>
          <p:cNvSpPr>
            <a:spLocks noGrp="1"/>
          </p:cNvSpPr>
          <p:nvPr>
            <p:ph type="sldNum" sz="quarter" idx="12"/>
          </p:nvPr>
        </p:nvSpPr>
        <p:spPr/>
        <p:txBody>
          <a:bodyPr/>
          <a:lstStyle/>
          <a:p>
            <a:fld id="{11FB10E7-3817-4FFC-B0AC-5F8494C71288}" type="slidenum">
              <a:rPr lang="en-GB" smtClean="0"/>
              <a:t>‹#›</a:t>
            </a:fld>
            <a:endParaRPr lang="en-GB"/>
          </a:p>
        </p:txBody>
      </p:sp>
    </p:spTree>
    <p:extLst>
      <p:ext uri="{BB962C8B-B14F-4D97-AF65-F5344CB8AC3E}">
        <p14:creationId xmlns:p14="http://schemas.microsoft.com/office/powerpoint/2010/main" val="1672043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83067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00463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46699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2227328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23360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83751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97830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08998F-5637-AA44-8107-12704EFC52B5}"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59334" y="5965945"/>
            <a:ext cx="2967078" cy="780810"/>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02219" y="51008"/>
            <a:ext cx="2201897" cy="976898"/>
          </a:xfrm>
          <a:prstGeom prst="rect">
            <a:avLst/>
          </a:prstGeom>
        </p:spPr>
      </p:pic>
    </p:spTree>
    <p:extLst>
      <p:ext uri="{BB962C8B-B14F-4D97-AF65-F5344CB8AC3E}">
        <p14:creationId xmlns:p14="http://schemas.microsoft.com/office/powerpoint/2010/main" val="41594613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74650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93711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4602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tif"/><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570E89-6884-DA3C-7986-328E3CAE7B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E905FE-451A-C785-5A77-A5610349DB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B90C72-64F8-4B11-97CF-D741B4BC34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8F0CAE-79CA-4609-B968-9C5D04229386}" type="datetimeFigureOut">
              <a:rPr lang="en-GB" smtClean="0"/>
              <a:t>18/10/2022</a:t>
            </a:fld>
            <a:endParaRPr lang="en-GB"/>
          </a:p>
        </p:txBody>
      </p:sp>
      <p:sp>
        <p:nvSpPr>
          <p:cNvPr id="5" name="Footer Placeholder 4">
            <a:extLst>
              <a:ext uri="{FF2B5EF4-FFF2-40B4-BE49-F238E27FC236}">
                <a16:creationId xmlns:a16="http://schemas.microsoft.com/office/drawing/2014/main" id="{D2AC0CB8-C7F1-DE8B-11C6-1DD9D1185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ABD3740-C2A7-0F9A-5D79-23E9ACA1E8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FB10E7-3817-4FFC-B0AC-5F8494C71288}" type="slidenum">
              <a:rPr lang="en-GB" smtClean="0"/>
              <a:t>‹#›</a:t>
            </a:fld>
            <a:endParaRPr lang="en-GB"/>
          </a:p>
        </p:txBody>
      </p:sp>
    </p:spTree>
    <p:extLst>
      <p:ext uri="{BB962C8B-B14F-4D97-AF65-F5344CB8AC3E}">
        <p14:creationId xmlns:p14="http://schemas.microsoft.com/office/powerpoint/2010/main" val="3150547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header_new_2.tif"/>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1008888"/>
          </a:xfrm>
          <a:prstGeom prst="rect">
            <a:avLst/>
          </a:prstGeom>
        </p:spPr>
      </p:pic>
      <p:pic>
        <p:nvPicPr>
          <p:cNvPr id="8" name="Picture 7" descr="footer_green.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6489700"/>
            <a:ext cx="12192000" cy="368300"/>
          </a:xfrm>
          <a:prstGeom prst="rect">
            <a:avLst/>
          </a:prstGeom>
        </p:spPr>
      </p:pic>
    </p:spTree>
    <p:extLst>
      <p:ext uri="{BB962C8B-B14F-4D97-AF65-F5344CB8AC3E}">
        <p14:creationId xmlns:p14="http://schemas.microsoft.com/office/powerpoint/2010/main" val="2623856295"/>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AB4C92E-DBEB-5A46-AB68-57B579B068BE}"/>
              </a:ext>
            </a:extLst>
          </p:cNvPr>
          <p:cNvSpPr/>
          <p:nvPr/>
        </p:nvSpPr>
        <p:spPr>
          <a:xfrm>
            <a:off x="0" y="0"/>
            <a:ext cx="12192000" cy="6858000"/>
          </a:xfrm>
          <a:prstGeom prst="rect">
            <a:avLst/>
          </a:prstGeom>
          <a:solidFill>
            <a:srgbClr val="113B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3608675-EA73-3647-AB60-32A5BF35BB11}"/>
              </a:ext>
            </a:extLst>
          </p:cNvPr>
          <p:cNvSpPr/>
          <p:nvPr/>
        </p:nvSpPr>
        <p:spPr>
          <a:xfrm>
            <a:off x="0" y="0"/>
            <a:ext cx="294748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70897A5-F124-584B-9CA6-A5884E2BFBC8}"/>
              </a:ext>
            </a:extLst>
          </p:cNvPr>
          <p:cNvSpPr txBox="1"/>
          <p:nvPr/>
        </p:nvSpPr>
        <p:spPr>
          <a:xfrm>
            <a:off x="389109" y="379379"/>
            <a:ext cx="2704289" cy="1538883"/>
          </a:xfrm>
          <a:prstGeom prst="rect">
            <a:avLst/>
          </a:prstGeom>
          <a:noFill/>
        </p:spPr>
        <p:txBody>
          <a:bodyPr wrap="square" rtlCol="0">
            <a:spAutoFit/>
          </a:bodyPr>
          <a:lstStyle/>
          <a:p>
            <a:pPr>
              <a:spcAft>
                <a:spcPts val="1200"/>
              </a:spcAft>
            </a:pPr>
            <a:r>
              <a:rPr lang="en-US" sz="2800" dirty="0" err="1">
                <a:solidFill>
                  <a:schemeClr val="bg1"/>
                </a:solidFill>
                <a:latin typeface="Arial" panose="020B0604020202020204" pitchFamily="34" charset="0"/>
                <a:cs typeface="Arial" panose="020B0604020202020204" pitchFamily="34" charset="0"/>
              </a:rPr>
              <a:t>IoSCM</a:t>
            </a:r>
            <a:endParaRPr lang="en-US" sz="2800" dirty="0">
              <a:solidFill>
                <a:schemeClr val="bg1"/>
              </a:solidFill>
              <a:latin typeface="Arial" panose="020B0604020202020204" pitchFamily="34" charset="0"/>
              <a:cs typeface="Arial" panose="020B0604020202020204" pitchFamily="34" charset="0"/>
            </a:endParaRPr>
          </a:p>
          <a:p>
            <a:pPr>
              <a:spcAft>
                <a:spcPts val="1200"/>
              </a:spcAft>
            </a:pPr>
            <a:r>
              <a:rPr lang="en-US" sz="2800" b="1" dirty="0">
                <a:solidFill>
                  <a:schemeClr val="bg1"/>
                </a:solidFill>
                <a:latin typeface="Arial" panose="020B0604020202020204" pitchFamily="34" charset="0"/>
                <a:cs typeface="Arial" panose="020B0604020202020204" pitchFamily="34" charset="0"/>
              </a:rPr>
              <a:t>Conference</a:t>
            </a:r>
            <a:br>
              <a:rPr lang="en-US" sz="2800" b="1"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&amp; Exhibition</a:t>
            </a:r>
          </a:p>
        </p:txBody>
      </p:sp>
      <p:sp>
        <p:nvSpPr>
          <p:cNvPr id="9" name="TextBox 8">
            <a:extLst>
              <a:ext uri="{FF2B5EF4-FFF2-40B4-BE49-F238E27FC236}">
                <a16:creationId xmlns:a16="http://schemas.microsoft.com/office/drawing/2014/main" id="{3FAF826B-90FB-4E41-B3ED-CC3BAE1EB673}"/>
              </a:ext>
            </a:extLst>
          </p:cNvPr>
          <p:cNvSpPr txBox="1"/>
          <p:nvPr/>
        </p:nvSpPr>
        <p:spPr>
          <a:xfrm>
            <a:off x="389109" y="5476673"/>
            <a:ext cx="2704289" cy="1077218"/>
          </a:xfrm>
          <a:prstGeom prst="rect">
            <a:avLst/>
          </a:prstGeom>
          <a:noFill/>
        </p:spPr>
        <p:txBody>
          <a:bodyPr wrap="square" rtlCol="0">
            <a:spAutoFit/>
          </a:bodyPr>
          <a:lstStyle/>
          <a:p>
            <a:pPr>
              <a:spcAft>
                <a:spcPts val="1200"/>
              </a:spcAft>
            </a:pPr>
            <a:r>
              <a:rPr lang="en-US" dirty="0" err="1">
                <a:solidFill>
                  <a:schemeClr val="bg1"/>
                </a:solidFill>
                <a:latin typeface="Arial" panose="020B0604020202020204" pitchFamily="34" charset="0"/>
                <a:cs typeface="Arial" panose="020B0604020202020204" pitchFamily="34" charset="0"/>
              </a:rPr>
              <a:t>Copthorne</a:t>
            </a:r>
            <a:r>
              <a:rPr lang="en-US" dirty="0">
                <a:solidFill>
                  <a:schemeClr val="bg1"/>
                </a:solidFill>
                <a:latin typeface="Arial" panose="020B0604020202020204" pitchFamily="34" charset="0"/>
                <a:cs typeface="Arial" panose="020B0604020202020204" pitchFamily="34" charset="0"/>
              </a:rPr>
              <a:t> Hotel</a:t>
            </a: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Newcastle</a:t>
            </a:r>
          </a:p>
          <a:p>
            <a:pPr>
              <a:spcAft>
                <a:spcPts val="1200"/>
              </a:spcAft>
            </a:pPr>
            <a:r>
              <a:rPr lang="en-US" b="1" dirty="0">
                <a:solidFill>
                  <a:schemeClr val="bg1"/>
                </a:solidFill>
                <a:latin typeface="Arial" panose="020B0604020202020204" pitchFamily="34" charset="0"/>
                <a:cs typeface="Arial" panose="020B0604020202020204" pitchFamily="34" charset="0"/>
              </a:rPr>
              <a:t>20</a:t>
            </a:r>
            <a:r>
              <a:rPr lang="en-US" b="1" baseline="30000" dirty="0">
                <a:solidFill>
                  <a:schemeClr val="bg1"/>
                </a:solidFill>
                <a:latin typeface="Arial" panose="020B0604020202020204" pitchFamily="34" charset="0"/>
                <a:cs typeface="Arial" panose="020B0604020202020204" pitchFamily="34" charset="0"/>
              </a:rPr>
              <a:t>th</a:t>
            </a:r>
            <a:r>
              <a:rPr lang="en-US" b="1" dirty="0">
                <a:solidFill>
                  <a:schemeClr val="bg1"/>
                </a:solidFill>
                <a:latin typeface="Arial" panose="020B0604020202020204" pitchFamily="34" charset="0"/>
                <a:cs typeface="Arial" panose="020B0604020202020204" pitchFamily="34" charset="0"/>
              </a:rPr>
              <a:t> October 2022</a:t>
            </a:r>
          </a:p>
        </p:txBody>
      </p:sp>
      <p:pic>
        <p:nvPicPr>
          <p:cNvPr id="11" name="Picture 10">
            <a:extLst>
              <a:ext uri="{FF2B5EF4-FFF2-40B4-BE49-F238E27FC236}">
                <a16:creationId xmlns:a16="http://schemas.microsoft.com/office/drawing/2014/main" id="{EB47D76B-F183-8C4D-A168-B2C217C8BA80}"/>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93414" y="2684834"/>
            <a:ext cx="1895278" cy="1712068"/>
          </a:xfrm>
          <a:prstGeom prst="rect">
            <a:avLst/>
          </a:prstGeom>
        </p:spPr>
      </p:pic>
      <p:sp>
        <p:nvSpPr>
          <p:cNvPr id="14" name="Rectangle 13">
            <a:extLst>
              <a:ext uri="{FF2B5EF4-FFF2-40B4-BE49-F238E27FC236}">
                <a16:creationId xmlns:a16="http://schemas.microsoft.com/office/drawing/2014/main" id="{D7537980-8269-664C-9C31-8D6168B880E5}"/>
              </a:ext>
            </a:extLst>
          </p:cNvPr>
          <p:cNvSpPr/>
          <p:nvPr/>
        </p:nvSpPr>
        <p:spPr>
          <a:xfrm>
            <a:off x="9309370" y="379379"/>
            <a:ext cx="2882630" cy="4319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C5497B26-CACD-0340-8BBC-46A0B5D5DC19}"/>
              </a:ext>
            </a:extLst>
          </p:cNvPr>
          <p:cNvSpPr txBox="1"/>
          <p:nvPr/>
        </p:nvSpPr>
        <p:spPr>
          <a:xfrm>
            <a:off x="9398540" y="411194"/>
            <a:ext cx="1875817" cy="400110"/>
          </a:xfrm>
          <a:prstGeom prst="rect">
            <a:avLst/>
          </a:prstGeom>
          <a:noFill/>
        </p:spPr>
        <p:txBody>
          <a:bodyPr wrap="square" rtlCol="0">
            <a:spAutoFit/>
          </a:bodyPr>
          <a:lstStyle/>
          <a:p>
            <a:pPr>
              <a:spcAft>
                <a:spcPts val="1200"/>
              </a:spcAft>
            </a:pPr>
            <a:r>
              <a:rPr lang="en-US" sz="2000" b="1" dirty="0">
                <a:solidFill>
                  <a:srgbClr val="8CC63F"/>
                </a:solidFill>
                <a:latin typeface="Arial" panose="020B0604020202020204" pitchFamily="34" charset="0"/>
                <a:cs typeface="Arial" panose="020B0604020202020204" pitchFamily="34" charset="0"/>
              </a:rPr>
              <a:t>WORKSHOP</a:t>
            </a:r>
          </a:p>
        </p:txBody>
      </p:sp>
      <p:sp>
        <p:nvSpPr>
          <p:cNvPr id="18" name="TextBox 17">
            <a:extLst>
              <a:ext uri="{FF2B5EF4-FFF2-40B4-BE49-F238E27FC236}">
                <a16:creationId xmlns:a16="http://schemas.microsoft.com/office/drawing/2014/main" id="{34876763-987A-6945-86A1-4B94A451720B}"/>
              </a:ext>
            </a:extLst>
          </p:cNvPr>
          <p:cNvSpPr txBox="1"/>
          <p:nvPr/>
        </p:nvSpPr>
        <p:spPr>
          <a:xfrm>
            <a:off x="3585652" y="4232782"/>
            <a:ext cx="2320657" cy="1754326"/>
          </a:xfrm>
          <a:prstGeom prst="rect">
            <a:avLst/>
          </a:prstGeom>
          <a:noFill/>
        </p:spPr>
        <p:txBody>
          <a:bodyPr wrap="square" rtlCol="0">
            <a:spAutoFit/>
          </a:bodyPr>
          <a:lstStyle/>
          <a:p>
            <a:pPr algn="ctr"/>
            <a:r>
              <a:rPr lang="en-GB" b="1" dirty="0">
                <a:solidFill>
                  <a:schemeClr val="bg1"/>
                </a:solidFill>
                <a:latin typeface="Arial" panose="020B0604020202020204" pitchFamily="34" charset="0"/>
                <a:cs typeface="Arial" panose="020B0604020202020204" pitchFamily="34" charset="0"/>
              </a:rPr>
              <a:t>Darren Rhodes </a:t>
            </a:r>
            <a:br>
              <a:rPr lang="en-GB" b="1" dirty="0">
                <a:solidFill>
                  <a:schemeClr val="bg1"/>
                </a:solidFill>
                <a:latin typeface="Arial" panose="020B0604020202020204" pitchFamily="34" charset="0"/>
                <a:cs typeface="Arial" panose="020B0604020202020204" pitchFamily="34" charset="0"/>
              </a:rPr>
            </a:br>
            <a:r>
              <a:rPr lang="en-GB" b="1" dirty="0">
                <a:solidFill>
                  <a:schemeClr val="bg1"/>
                </a:solidFill>
                <a:latin typeface="Arial" panose="020B0604020202020204" pitchFamily="34" charset="0"/>
                <a:cs typeface="Arial" panose="020B0604020202020204" pitchFamily="34" charset="0"/>
              </a:rPr>
              <a:t>BSc (HONS)</a:t>
            </a:r>
            <a:br>
              <a:rPr lang="en-GB" dirty="0">
                <a:solidFill>
                  <a:schemeClr val="bg1"/>
                </a:solidFill>
                <a:latin typeface="Arial" panose="020B0604020202020204" pitchFamily="34" charset="0"/>
                <a:cs typeface="Arial" panose="020B0604020202020204" pitchFamily="34" charset="0"/>
              </a:rPr>
            </a:br>
            <a:r>
              <a:rPr lang="en-GB" dirty="0">
                <a:solidFill>
                  <a:schemeClr val="bg1"/>
                </a:solidFill>
                <a:latin typeface="Arial" panose="020B0604020202020204" pitchFamily="34" charset="0"/>
                <a:cs typeface="Arial" panose="020B0604020202020204" pitchFamily="34" charset="0"/>
              </a:rPr>
              <a:t>Regional Employer Engagement Director, NE RFCA (MOD)</a:t>
            </a:r>
          </a:p>
        </p:txBody>
      </p:sp>
      <p:cxnSp>
        <p:nvCxnSpPr>
          <p:cNvPr id="20" name="Straight Connector 19">
            <a:extLst>
              <a:ext uri="{FF2B5EF4-FFF2-40B4-BE49-F238E27FC236}">
                <a16:creationId xmlns:a16="http://schemas.microsoft.com/office/drawing/2014/main" id="{C542F6A7-EE55-6146-91A6-9548A5657159}"/>
              </a:ext>
            </a:extLst>
          </p:cNvPr>
          <p:cNvCxnSpPr>
            <a:cxnSpLocks/>
          </p:cNvCxnSpPr>
          <p:nvPr/>
        </p:nvCxnSpPr>
        <p:spPr>
          <a:xfrm>
            <a:off x="6274341" y="1320800"/>
            <a:ext cx="0" cy="45836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98675E9D-70DC-0840-BA89-E04B0604F3F0}"/>
              </a:ext>
            </a:extLst>
          </p:cNvPr>
          <p:cNvSpPr txBox="1"/>
          <p:nvPr/>
        </p:nvSpPr>
        <p:spPr>
          <a:xfrm>
            <a:off x="6720193" y="1769319"/>
            <a:ext cx="4874907" cy="3477875"/>
          </a:xfrm>
          <a:prstGeom prst="rect">
            <a:avLst/>
          </a:prstGeom>
          <a:noFill/>
        </p:spPr>
        <p:txBody>
          <a:bodyPr wrap="square" rtlCol="0">
            <a:spAutoFit/>
          </a:bodyPr>
          <a:lstStyle/>
          <a:p>
            <a:r>
              <a:rPr lang="en-GB" sz="2400" b="1" dirty="0">
                <a:solidFill>
                  <a:srgbClr val="8CC63F"/>
                </a:solidFill>
                <a:latin typeface="Arial" panose="020B0604020202020204" pitchFamily="34" charset="0"/>
                <a:cs typeface="Arial" panose="020B0604020202020204" pitchFamily="34" charset="0"/>
              </a:rPr>
              <a:t>Armed Forces Covenant and ERS Schemes</a:t>
            </a:r>
          </a:p>
          <a:p>
            <a:pPr>
              <a:spcAft>
                <a:spcPts val="600"/>
              </a:spcAft>
            </a:pPr>
            <a:r>
              <a:rPr lang="en-GB" dirty="0">
                <a:solidFill>
                  <a:schemeClr val="bg1"/>
                </a:solidFill>
                <a:latin typeface="Arial" panose="020B0604020202020204" pitchFamily="34" charset="0"/>
                <a:cs typeface="Arial" panose="020B0604020202020204" pitchFamily="34" charset="0"/>
              </a:rPr>
              <a:t>Learn how the Armed Forces Covenant and Employer Recognition Scheme can Help your Organisation. </a:t>
            </a:r>
          </a:p>
          <a:p>
            <a:pPr>
              <a:spcAft>
                <a:spcPts val="600"/>
              </a:spcAft>
            </a:pPr>
            <a:r>
              <a:rPr lang="en-GB" dirty="0">
                <a:solidFill>
                  <a:schemeClr val="bg1"/>
                </a:solidFill>
                <a:latin typeface="Arial" panose="020B0604020202020204" pitchFamily="34" charset="0"/>
                <a:cs typeface="Arial" panose="020B0604020202020204" pitchFamily="34" charset="0"/>
              </a:rPr>
              <a:t>The AFC represents a promise by the nation that those who serve or have served, and their families, are treated fairly. </a:t>
            </a:r>
          </a:p>
          <a:p>
            <a:pPr>
              <a:spcAft>
                <a:spcPts val="600"/>
              </a:spcAft>
            </a:pPr>
            <a:r>
              <a:rPr lang="en-GB" dirty="0">
                <a:solidFill>
                  <a:schemeClr val="bg1"/>
                </a:solidFill>
                <a:latin typeface="Arial" panose="020B0604020202020204" pitchFamily="34" charset="0"/>
                <a:cs typeface="Arial" panose="020B0604020202020204" pitchFamily="34" charset="0"/>
              </a:rPr>
              <a:t>The Employer Recognition Scheme (ERS) encourages employers to support defence and inspire others to do the same.</a:t>
            </a:r>
          </a:p>
        </p:txBody>
      </p:sp>
      <p:sp>
        <p:nvSpPr>
          <p:cNvPr id="27" name="TextBox 26">
            <a:extLst>
              <a:ext uri="{FF2B5EF4-FFF2-40B4-BE49-F238E27FC236}">
                <a16:creationId xmlns:a16="http://schemas.microsoft.com/office/drawing/2014/main" id="{896050A4-580C-1F4D-8E5F-0EE9F73E9160}"/>
              </a:ext>
            </a:extLst>
          </p:cNvPr>
          <p:cNvSpPr txBox="1"/>
          <p:nvPr/>
        </p:nvSpPr>
        <p:spPr>
          <a:xfrm>
            <a:off x="6720193" y="1261089"/>
            <a:ext cx="2423236" cy="338554"/>
          </a:xfrm>
          <a:prstGeom prst="rect">
            <a:avLst/>
          </a:prstGeom>
          <a:noFill/>
        </p:spPr>
        <p:txBody>
          <a:bodyPr wrap="square" rtlCol="0">
            <a:spAutoFit/>
          </a:bodyPr>
          <a:lstStyle/>
          <a:p>
            <a:pPr>
              <a:spcAft>
                <a:spcPts val="1200"/>
              </a:spcAft>
            </a:pPr>
            <a:r>
              <a:rPr lang="en-US" sz="1600" b="1" dirty="0">
                <a:solidFill>
                  <a:schemeClr val="bg1"/>
                </a:solidFill>
                <a:latin typeface="Arial" panose="020B0604020202020204" pitchFamily="34" charset="0"/>
                <a:cs typeface="Arial" panose="020B0604020202020204" pitchFamily="34" charset="0"/>
              </a:rPr>
              <a:t>14:30 – 15:00</a:t>
            </a:r>
          </a:p>
        </p:txBody>
      </p:sp>
      <p:pic>
        <p:nvPicPr>
          <p:cNvPr id="16" name="Picture 15">
            <a:extLst>
              <a:ext uri="{FF2B5EF4-FFF2-40B4-BE49-F238E27FC236}">
                <a16:creationId xmlns:a16="http://schemas.microsoft.com/office/drawing/2014/main" id="{F131CBF8-23CA-BF44-9C49-53C52299AEAD}"/>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20372" t="6936" b="38729"/>
          <a:stretch/>
        </p:blipFill>
        <p:spPr>
          <a:xfrm>
            <a:off x="3671622" y="1827136"/>
            <a:ext cx="2154747" cy="2133271"/>
          </a:xfrm>
          <a:prstGeom prst="rect">
            <a:avLst/>
          </a:prstGeom>
        </p:spPr>
      </p:pic>
      <p:grpSp>
        <p:nvGrpSpPr>
          <p:cNvPr id="8" name="Group 7">
            <a:extLst>
              <a:ext uri="{FF2B5EF4-FFF2-40B4-BE49-F238E27FC236}">
                <a16:creationId xmlns:a16="http://schemas.microsoft.com/office/drawing/2014/main" id="{3DE7572F-FD7A-FC4A-A360-79D336622197}"/>
              </a:ext>
            </a:extLst>
          </p:cNvPr>
          <p:cNvGrpSpPr/>
          <p:nvPr/>
        </p:nvGrpSpPr>
        <p:grpSpPr>
          <a:xfrm>
            <a:off x="6817195" y="5399398"/>
            <a:ext cx="1710099" cy="517727"/>
            <a:chOff x="6817195" y="5217146"/>
            <a:chExt cx="2012953" cy="609415"/>
          </a:xfrm>
        </p:grpSpPr>
        <p:sp>
          <p:nvSpPr>
            <p:cNvPr id="4" name="Rectangle 3">
              <a:extLst>
                <a:ext uri="{FF2B5EF4-FFF2-40B4-BE49-F238E27FC236}">
                  <a16:creationId xmlns:a16="http://schemas.microsoft.com/office/drawing/2014/main" id="{6C06219B-3929-5045-95FE-67B00D3A4566}"/>
                </a:ext>
              </a:extLst>
            </p:cNvPr>
            <p:cNvSpPr/>
            <p:nvPr/>
          </p:nvSpPr>
          <p:spPr>
            <a:xfrm>
              <a:off x="6817195" y="5217146"/>
              <a:ext cx="2012953" cy="6094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B3CDBBE0-C372-5E4E-8EAA-57035979360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896901" y="5314156"/>
              <a:ext cx="1880534" cy="448245"/>
            </a:xfrm>
            <a:prstGeom prst="rect">
              <a:avLst/>
            </a:prstGeom>
          </p:spPr>
        </p:pic>
      </p:grpSp>
    </p:spTree>
    <p:extLst>
      <p:ext uri="{BB962C8B-B14F-4D97-AF65-F5344CB8AC3E}">
        <p14:creationId xmlns:p14="http://schemas.microsoft.com/office/powerpoint/2010/main" val="665039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0421" y="1700948"/>
            <a:ext cx="4466279" cy="1981518"/>
          </a:xfrm>
          <a:prstGeom prst="rect">
            <a:avLst/>
          </a:prstGeom>
        </p:spPr>
      </p:pic>
      <p:sp>
        <p:nvSpPr>
          <p:cNvPr id="3" name="TextBox 2"/>
          <p:cNvSpPr txBox="1"/>
          <p:nvPr/>
        </p:nvSpPr>
        <p:spPr>
          <a:xfrm>
            <a:off x="410307" y="4056184"/>
            <a:ext cx="11642707"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72C4">
                    <a:lumMod val="75000"/>
                  </a:srgbClr>
                </a:solidFill>
                <a:effectLst/>
                <a:uLnTx/>
                <a:uFillTx/>
                <a:latin typeface="Calibri"/>
                <a:ea typeface="+mn-ea"/>
                <a:cs typeface="+mn-cs"/>
              </a:rPr>
              <a:t>The Armed Forces Covenant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72C4">
                    <a:lumMod val="75000"/>
                  </a:srgbClr>
                </a:solidFill>
                <a:effectLst/>
                <a:uLnTx/>
                <a:uFillTx/>
                <a:latin typeface="Calibri"/>
                <a:ea typeface="+mn-ea"/>
                <a:cs typeface="+mn-cs"/>
              </a:rPr>
              <a:t>&amp;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72C4">
                    <a:lumMod val="75000"/>
                  </a:srgbClr>
                </a:solidFill>
                <a:effectLst/>
                <a:uLnTx/>
                <a:uFillTx/>
                <a:latin typeface="Calibri"/>
                <a:ea typeface="+mn-ea"/>
                <a:cs typeface="+mn-cs"/>
              </a:rPr>
              <a:t>Employer Recognition Scheme (ERS)</a:t>
            </a:r>
            <a:endParaRPr kumimoji="0" lang="en-GB" sz="4000" b="1" i="0" u="none" strike="noStrike" kern="1200" cap="none" spc="0" normalizeH="0" baseline="0" noProof="0" dirty="0">
              <a:ln>
                <a:noFill/>
              </a:ln>
              <a:solidFill>
                <a:srgbClr val="4472C4">
                  <a:lumMod val="75000"/>
                </a:srgbClr>
              </a:solidFill>
              <a:effectLst/>
              <a:uLnTx/>
              <a:uFillTx/>
              <a:latin typeface="Calibri"/>
              <a:ea typeface="+mn-ea"/>
              <a:cs typeface="+mn-cs"/>
            </a:endParaRPr>
          </a:p>
        </p:txBody>
      </p:sp>
    </p:spTree>
    <p:extLst>
      <p:ext uri="{BB962C8B-B14F-4D97-AF65-F5344CB8AC3E}">
        <p14:creationId xmlns:p14="http://schemas.microsoft.com/office/powerpoint/2010/main" val="2958891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 text, application&#10;&#10;Description automatically generated">
            <a:extLst>
              <a:ext uri="{FF2B5EF4-FFF2-40B4-BE49-F238E27FC236}">
                <a16:creationId xmlns:a16="http://schemas.microsoft.com/office/drawing/2014/main" id="{D3517743-C69E-6634-12AA-D366E4280D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2570" y="1287339"/>
            <a:ext cx="3010161" cy="5189670"/>
          </a:xfrm>
          <a:prstGeom prst="rect">
            <a:avLst/>
          </a:prstGeom>
        </p:spPr>
      </p:pic>
    </p:spTree>
    <p:extLst>
      <p:ext uri="{BB962C8B-B14F-4D97-AF65-F5344CB8AC3E}">
        <p14:creationId xmlns:p14="http://schemas.microsoft.com/office/powerpoint/2010/main" val="323632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685692" y="1854985"/>
            <a:ext cx="4958862" cy="369331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333333"/>
                </a:solidFill>
                <a:effectLst/>
                <a:uLnTx/>
                <a:uFillTx/>
                <a:latin typeface="Helvetica Neue LT W04_77 Bd Cn"/>
                <a:ea typeface="+mn-ea"/>
                <a:cs typeface="+mn-cs"/>
              </a:rPr>
              <a:t>What is the Armed Forces Covenant?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333333"/>
              </a:solidFill>
              <a:effectLst/>
              <a:uLnTx/>
              <a:uFillTx/>
              <a:latin typeface="Helvetica Neue LT W04_77 Bd Cn"/>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333333"/>
                </a:solidFill>
                <a:effectLst/>
                <a:uLnTx/>
                <a:uFillTx/>
                <a:latin typeface="HelveticaNeueW01-55Roma"/>
                <a:ea typeface="+mn-ea"/>
                <a:cs typeface="+mn-cs"/>
              </a:rPr>
              <a:t>To those who proudly protect our nation, who do so with honour, courage, and commitment, the Armed Forces Covenant is the nation’s commitment to you.</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333333"/>
              </a:solidFill>
              <a:effectLst/>
              <a:uLnTx/>
              <a:uFillTx/>
              <a:latin typeface="HelveticaNeueW01-55R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333333"/>
                </a:solidFill>
                <a:effectLst/>
                <a:uLnTx/>
                <a:uFillTx/>
                <a:latin typeface="HelveticaNeueW01-55Roma"/>
                <a:ea typeface="+mn-ea"/>
                <a:cs typeface="+mn-cs"/>
              </a:rPr>
              <a:t>It is a pledge that together we acknowledge and understand that those who serve or who have served in the armed forces, and their families, should be treated with fairness and respect in the communities, economy and society they serve with their lives.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0512" y="972374"/>
            <a:ext cx="3739976" cy="5071081"/>
          </a:xfrm>
          <a:prstGeom prst="rect">
            <a:avLst/>
          </a:prstGeom>
        </p:spPr>
      </p:pic>
    </p:spTree>
    <p:extLst>
      <p:ext uri="{BB962C8B-B14F-4D97-AF65-F5344CB8AC3E}">
        <p14:creationId xmlns:p14="http://schemas.microsoft.com/office/powerpoint/2010/main" val="4265954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Employer Recognition Scheme 2020 - Pathfinder International"/>
          <p:cNvSpPr>
            <a:spLocks noChangeAspect="1" noChangeArrowheads="1"/>
          </p:cNvSpPr>
          <p:nvPr/>
        </p:nvSpPr>
        <p:spPr bwMode="auto">
          <a:xfrm>
            <a:off x="155575" y="-822325"/>
            <a:ext cx="2676525" cy="1714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231" y="1629565"/>
            <a:ext cx="6563274" cy="3991362"/>
          </a:xfrm>
          <a:prstGeom prst="rect">
            <a:avLst/>
          </a:prstGeom>
        </p:spPr>
      </p:pic>
      <p:sp>
        <p:nvSpPr>
          <p:cNvPr id="6" name="Rectangle 5"/>
          <p:cNvSpPr/>
          <p:nvPr/>
        </p:nvSpPr>
        <p:spPr>
          <a:xfrm>
            <a:off x="6966488" y="1912110"/>
            <a:ext cx="5065165" cy="39703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333333"/>
                </a:solidFill>
                <a:effectLst/>
                <a:uLnTx/>
                <a:uFillTx/>
                <a:latin typeface="Helvetica Neue LT W04_77 Bd Cn"/>
                <a:ea typeface="+mn-ea"/>
                <a:cs typeface="+mn-cs"/>
              </a:rPr>
              <a:t>What is the Employer Recognition Scheme?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srgbClr val="0B0C0C"/>
              </a:solidFill>
              <a:effectLst/>
              <a:uLnTx/>
              <a:uFillTx/>
              <a:latin typeface="GDS Transpor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srgbClr val="0B0C0C"/>
                </a:solidFill>
                <a:effectLst/>
                <a:uLnTx/>
                <a:uFillTx/>
                <a:latin typeface="GDS Transport"/>
                <a:ea typeface="+mn-ea"/>
                <a:cs typeface="+mn-cs"/>
              </a:rPr>
              <a:t>The Employer Recognition Scheme encourages employers to support Defence and inspire others to do the same.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srgbClr val="0B0C0C"/>
              </a:solidFill>
              <a:effectLst/>
              <a:uLnTx/>
              <a:uFillTx/>
              <a:latin typeface="GDS Transpor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srgbClr val="0B0C0C"/>
                </a:solidFill>
                <a:effectLst/>
                <a:uLnTx/>
                <a:uFillTx/>
                <a:latin typeface="GDS Transport"/>
                <a:ea typeface="+mn-ea"/>
                <a:cs typeface="+mn-cs"/>
              </a:rPr>
              <a:t>The scheme encompasses Bronze, Silver and Gold awards for employer organisations that pledge, demonstrate or advocate support to Defence and the armed forces community, and align </a:t>
            </a:r>
            <a:r>
              <a:rPr kumimoji="0" lang="en-US" altLang="en-US" sz="1800" b="0" i="0" u="none" strike="noStrike" kern="1200" cap="none" spc="0" normalizeH="0" baseline="0" noProof="0" dirty="0">
                <a:ln>
                  <a:noFill/>
                </a:ln>
                <a:solidFill>
                  <a:prstClr val="black"/>
                </a:solidFill>
                <a:effectLst/>
                <a:uLnTx/>
                <a:uFillTx/>
                <a:latin typeface="GDS Transport"/>
                <a:ea typeface="+mn-ea"/>
                <a:cs typeface="+mn-cs"/>
              </a:rPr>
              <a:t>their values with the Armed Forces Covenant.</a:t>
            </a:r>
            <a:r>
              <a:rPr kumimoji="0" lang="en-US" altLang="en-US" sz="1000" b="0" i="0" u="none" strike="noStrike" kern="1200" cap="none" spc="0" normalizeH="0" baseline="0" noProof="0" dirty="0">
                <a:ln>
                  <a:noFill/>
                </a:ln>
                <a:solidFill>
                  <a:prstClr val="black"/>
                </a:solidFill>
                <a:effectLst/>
                <a:uLnTx/>
                <a:uFillTx/>
                <a:latin typeface="Calibri"/>
                <a:ea typeface="+mn-ea"/>
                <a:cs typeface="+mn-cs"/>
              </a:rPr>
              <a:t> </a:t>
            </a:r>
            <a:endPar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333333"/>
              </a:solidFill>
              <a:effectLst/>
              <a:uLnTx/>
              <a:uFillTx/>
              <a:latin typeface="Helvetica Neue LT W04_77 Bd Cn"/>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333333"/>
              </a:solidFill>
              <a:effectLst/>
              <a:uLnTx/>
              <a:uFillTx/>
              <a:latin typeface="Helvetica Neue LT W04_77 Bd Cn"/>
              <a:ea typeface="+mn-ea"/>
              <a:cs typeface="+mn-cs"/>
            </a:endParaRPr>
          </a:p>
        </p:txBody>
      </p:sp>
      <p:sp>
        <p:nvSpPr>
          <p:cNvPr id="10" name="Rectangle 5"/>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6963846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287</TotalTime>
  <Words>255</Words>
  <Application>Microsoft Office PowerPoint</Application>
  <PresentationFormat>Widescreen</PresentationFormat>
  <Paragraphs>24</Paragraphs>
  <Slides>5</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vt:i4>
      </vt:variant>
    </vt:vector>
  </HeadingPairs>
  <TitlesOfParts>
    <vt:vector size="13" baseType="lpstr">
      <vt:lpstr>Arial</vt:lpstr>
      <vt:lpstr>Calibri</vt:lpstr>
      <vt:lpstr>Calibri Light</vt:lpstr>
      <vt:lpstr>GDS Transport</vt:lpstr>
      <vt:lpstr>Helvetica Neue LT W04_77 Bd Cn</vt:lpstr>
      <vt:lpstr>HelveticaNeueW01-55Roma</vt:lpstr>
      <vt:lpstr>Office Theme</vt:lpstr>
      <vt:lpstr>1_Office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Adam Smith</dc:creator>
  <cp:lastModifiedBy>Adam Smith</cp:lastModifiedBy>
  <cp:revision>15</cp:revision>
  <dcterms:created xsi:type="dcterms:W3CDTF">2022-10-12T11:28:55Z</dcterms:created>
  <dcterms:modified xsi:type="dcterms:W3CDTF">2022-10-18T15:23:40Z</dcterms:modified>
</cp:coreProperties>
</file>