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8" r:id="rId2"/>
  </p:sldMasterIdLst>
  <p:sldIdLst>
    <p:sldId id="267" r:id="rId3"/>
    <p:sldId id="285" r:id="rId4"/>
    <p:sldId id="286" r:id="rId5"/>
    <p:sldId id="287" r:id="rId6"/>
    <p:sldId id="291" r:id="rId7"/>
    <p:sldId id="288" r:id="rId8"/>
    <p:sldId id="290" r:id="rId9"/>
    <p:sldId id="28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3B67"/>
    <a:srgbClr val="8CC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93674-D990-F55D-C22E-2AC98AAACA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914C5B-BD6F-C3CB-28BF-E522FF8774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54772-1D99-310B-66F2-52380EDD9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0CAE-79CA-4609-B968-9C5D04229386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4975E-FFB2-4658-3F7A-347995229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4CDA6B-EEF6-BD11-D244-C24B88EBE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B10E7-3817-4FFC-B0AC-5F8494C712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8622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BFADB-9FDA-1AFE-34C6-F222B9F5A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B8EEA-DD11-73C6-0FF1-1B4CC411E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8E088A-719B-548A-83EA-F92FF8ACB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0CAE-79CA-4609-B968-9C5D04229386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DBD20-06CC-041B-029D-C3BFE2334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3E3571-680C-CF6D-F093-405D19EEA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B10E7-3817-4FFC-B0AC-5F8494C712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604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934FF-7D89-9B0B-FFE3-768F117E5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42566A-D765-61BA-0903-4E1D4C77D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7C526-4E86-D53A-83C2-AE27806B4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0CAE-79CA-4609-B968-9C5D04229386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5F3B1-BB63-53A1-4B5E-5B9862AFE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015749-7B44-508B-D0F4-BC9EC6AAB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B10E7-3817-4FFC-B0AC-5F8494C712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539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260B3-FEA4-2F1B-E30C-782861A12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3CAFE-8C9E-7B50-E964-B29A17B55A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E0113D-C0A7-F922-FE20-AA9B97B88C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CECA28-8B1D-54F3-155E-6A48C14B1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0CAE-79CA-4609-B968-9C5D04229386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8D0661-0715-2E6D-4E16-508BC05D5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6E957C-58F3-A25C-699E-1A48AACA0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B10E7-3817-4FFC-B0AC-5F8494C712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7416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0E92E-1DD5-5C7D-1AA6-2232C1DF7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CAF990-55B3-EB3A-5459-FDB8B6765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682886-E763-72ED-C581-E2151BBBDD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D6E09E-465C-16D6-C086-43DF9E8B61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36802D-DD05-B584-EBD5-0F1ED3D498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FE8D68-B8F8-7590-A660-A5729C1AB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0CAE-79CA-4609-B968-9C5D04229386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6D3293-A258-1803-57C9-F1849ADF5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DCD450-B1B9-830E-FC1C-11CFFDDDD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B10E7-3817-4FFC-B0AC-5F8494C712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590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5C652-77EF-17D9-0DCA-7394D416E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B6DDAD-2793-D3CF-B5FF-42842355C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0CAE-79CA-4609-B968-9C5D04229386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91543-B63B-9D44-4F76-D6B5E57A9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C95B85-B69A-9DFB-6CBA-76C041AC2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B10E7-3817-4FFC-B0AC-5F8494C712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8E7560-D49C-6F10-4D40-7F57C49CA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0CAE-79CA-4609-B968-9C5D04229386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5A51EC-1E7B-CD98-1A3C-6E18A8E4C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BC9D0E-8DC2-81B7-98B9-A34FD56FB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B10E7-3817-4FFC-B0AC-5F8494C712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287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45827-8383-2213-C388-C385D4B37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5A169-8719-5C75-61DB-2CEFAE6E0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B85861-1AC6-17EF-E7A2-F1459E5E75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29AEBA-47B9-AE1B-34C6-FA3528000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0CAE-79CA-4609-B968-9C5D04229386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FA804D-498B-C87F-AA1E-BC051E72F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4406C6-1E2C-E795-2EBA-8E97E9B99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B10E7-3817-4FFC-B0AC-5F8494C712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098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29F1D-568A-031C-50C9-6A03DE008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2E98D-DABA-28D5-D4AB-2BF5517DDA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6E22B-DC19-C9F1-B85A-C3141D7F79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B6AA03-9428-C7DB-A5E6-08C713A01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0CAE-79CA-4609-B968-9C5D04229386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BC7026-F4F7-801F-0A21-D9E11FFF6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20150C-163D-5EDF-AAA8-D9302B31C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B10E7-3817-4FFC-B0AC-5F8494C712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3647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26568-9342-FA2F-0B6B-6B4173A3F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091986-3F41-5032-924A-3A23BB5563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BD472-FD9E-BB22-6C4E-44D4FA65B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0CAE-79CA-4609-B968-9C5D04229386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A8849-3AA9-F1A9-3DBB-BD8BC2A80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444654-688D-2EC7-D33E-BF19264E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B10E7-3817-4FFC-B0AC-5F8494C712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8224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1BE317-3CBC-FF81-9DCF-F0140037D3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97555F-83D8-3069-E4FE-B415764A21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BE24B-90BA-1948-7A31-9EB511D60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0CAE-79CA-4609-B968-9C5D04229386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FD1BD-9BA2-C0EB-F34E-C0365BE38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48D4E-DFCE-F89F-928A-5CD052C54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B10E7-3817-4FFC-B0AC-5F8494C712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043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83067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00463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46699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7328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3360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83751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97830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08998F-5637-AA44-8107-12704EFC52B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334" y="5965945"/>
            <a:ext cx="2967078" cy="78081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2219" y="51008"/>
            <a:ext cx="2201897" cy="97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4613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74650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93711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4602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ti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570E89-6884-DA3C-7986-328E3CAE7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E905FE-451A-C785-5A77-A5610349D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B90C72-64F8-4B11-97CF-D741B4BC34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F0CAE-79CA-4609-B968-9C5D04229386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C0CB8-C7F1-DE8B-11C6-1DD9D1185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D3740-C2A7-0F9A-5D79-23E9ACA1E8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B10E7-3817-4FFC-B0AC-5F8494C712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547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_new_2.tif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08888"/>
          </a:xfrm>
          <a:prstGeom prst="rect">
            <a:avLst/>
          </a:prstGeom>
        </p:spPr>
      </p:pic>
      <p:pic>
        <p:nvPicPr>
          <p:cNvPr id="8" name="Picture 7" descr="footer_green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89700"/>
            <a:ext cx="121920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856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AB4C92E-DBEB-5A46-AB68-57B579B068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3B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608675-EA73-3647-AB60-32A5BF35BB11}"/>
              </a:ext>
            </a:extLst>
          </p:cNvPr>
          <p:cNvSpPr/>
          <p:nvPr/>
        </p:nvSpPr>
        <p:spPr>
          <a:xfrm>
            <a:off x="0" y="0"/>
            <a:ext cx="294748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0897A5-F124-584B-9CA6-A5884E2BFBC8}"/>
              </a:ext>
            </a:extLst>
          </p:cNvPr>
          <p:cNvSpPr txBox="1"/>
          <p:nvPr/>
        </p:nvSpPr>
        <p:spPr>
          <a:xfrm>
            <a:off x="389109" y="379379"/>
            <a:ext cx="270428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IoSCM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Conference</a:t>
            </a:r>
            <a:b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Exhibition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AF826B-90FB-4E41-B3ED-CC3BAE1EB673}"/>
              </a:ext>
            </a:extLst>
          </p:cNvPr>
          <p:cNvSpPr txBox="1"/>
          <p:nvPr/>
        </p:nvSpPr>
        <p:spPr>
          <a:xfrm>
            <a:off x="389109" y="5476673"/>
            <a:ext cx="27042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Copthorne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Hotel</a:t>
            </a:r>
            <a:b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Newcastle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US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October 2022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47D76B-F183-8C4D-A168-B2C217C8BA8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14" y="2684834"/>
            <a:ext cx="1895278" cy="171206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7537980-8269-664C-9C31-8D6168B880E5}"/>
              </a:ext>
            </a:extLst>
          </p:cNvPr>
          <p:cNvSpPr/>
          <p:nvPr/>
        </p:nvSpPr>
        <p:spPr>
          <a:xfrm>
            <a:off x="9309370" y="379379"/>
            <a:ext cx="2882630" cy="4319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5497B26-CACD-0340-8BBC-46A0B5D5DC19}"/>
              </a:ext>
            </a:extLst>
          </p:cNvPr>
          <p:cNvSpPr txBox="1"/>
          <p:nvPr/>
        </p:nvSpPr>
        <p:spPr>
          <a:xfrm>
            <a:off x="9398540" y="411194"/>
            <a:ext cx="2423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b="1" dirty="0">
                <a:solidFill>
                  <a:srgbClr val="8CC6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WORKSHOP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876763-987A-6945-86A1-4B94A451720B}"/>
              </a:ext>
            </a:extLst>
          </p:cNvPr>
          <p:cNvSpPr txBox="1"/>
          <p:nvPr/>
        </p:nvSpPr>
        <p:spPr>
          <a:xfrm>
            <a:off x="3706134" y="2726566"/>
            <a:ext cx="21547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Megan Slater</a:t>
            </a:r>
            <a:b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IoSCM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Head of Sales &amp; Business Development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542F6A7-EE55-6146-91A6-9548A5657159}"/>
              </a:ext>
            </a:extLst>
          </p:cNvPr>
          <p:cNvCxnSpPr>
            <a:cxnSpLocks/>
          </p:cNvCxnSpPr>
          <p:nvPr/>
        </p:nvCxnSpPr>
        <p:spPr>
          <a:xfrm>
            <a:off x="6345937" y="1073182"/>
            <a:ext cx="0" cy="495931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8675E9D-70DC-0840-BA89-E04B0604F3F0}"/>
              </a:ext>
            </a:extLst>
          </p:cNvPr>
          <p:cNvSpPr txBox="1"/>
          <p:nvPr/>
        </p:nvSpPr>
        <p:spPr>
          <a:xfrm>
            <a:off x="6899032" y="2211688"/>
            <a:ext cx="4720609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>
                <a:solidFill>
                  <a:srgbClr val="8CC6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Discover more about Corporate and Individual Membership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 the Members HUB, find the most beneficial membership level for you, and receive guidance on your application.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3CDBBE0-C372-5E4E-8EAA-5703597936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357" y="4627106"/>
            <a:ext cx="1499102" cy="6010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372BB0D-70B6-AB49-A617-E72C5ED667C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0" t="8793" r="21151" b="42381"/>
          <a:stretch/>
        </p:blipFill>
        <p:spPr>
          <a:xfrm>
            <a:off x="4008477" y="1073182"/>
            <a:ext cx="1550060" cy="153601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17DB959-532C-9942-9DD6-5BDD640B0B77}"/>
              </a:ext>
            </a:extLst>
          </p:cNvPr>
          <p:cNvSpPr txBox="1"/>
          <p:nvPr/>
        </p:nvSpPr>
        <p:spPr>
          <a:xfrm>
            <a:off x="3706134" y="5407320"/>
            <a:ext cx="21547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Emily Archer</a:t>
            </a:r>
            <a:b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IoSCM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Membership Advisor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1CF3FA0-B3D8-4F4C-9819-CD2FDA85A53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64"/>
          <a:stretch/>
        </p:blipFill>
        <p:spPr>
          <a:xfrm>
            <a:off x="4006587" y="3758016"/>
            <a:ext cx="1553841" cy="153601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F44C839-CFA6-7D40-A923-BC887C30818B}"/>
              </a:ext>
            </a:extLst>
          </p:cNvPr>
          <p:cNvSpPr txBox="1"/>
          <p:nvPr/>
        </p:nvSpPr>
        <p:spPr>
          <a:xfrm>
            <a:off x="6984357" y="1703299"/>
            <a:ext cx="2423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13:30 – 14:00</a:t>
            </a:r>
          </a:p>
        </p:txBody>
      </p:sp>
    </p:spTree>
    <p:extLst>
      <p:ext uri="{BB962C8B-B14F-4D97-AF65-F5344CB8AC3E}">
        <p14:creationId xmlns:p14="http://schemas.microsoft.com/office/powerpoint/2010/main" val="4271251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421" y="1700948"/>
            <a:ext cx="4466279" cy="19815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0307" y="4056184"/>
            <a:ext cx="116427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Discover more about Corporate and Individual Membership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6109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76A11DE5-F8F9-CC76-8B35-46FB96CC1B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005" y="1043353"/>
            <a:ext cx="2910361" cy="543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141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8A32FE-2891-4E85-5163-7100AA369145}"/>
              </a:ext>
            </a:extLst>
          </p:cNvPr>
          <p:cNvSpPr txBox="1"/>
          <p:nvPr/>
        </p:nvSpPr>
        <p:spPr>
          <a:xfrm>
            <a:off x="539262" y="234462"/>
            <a:ext cx="7972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Franklin Gothic Medium" panose="020B0603020102020204" pitchFamily="34" charset="0"/>
              </a:rPr>
              <a:t>Benefits of IoSCM Membership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Medium" panose="020B06030201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4EC625-BA03-F83D-CCC1-AAACD007ECC5}"/>
              </a:ext>
            </a:extLst>
          </p:cNvPr>
          <p:cNvSpPr txBox="1"/>
          <p:nvPr/>
        </p:nvSpPr>
        <p:spPr>
          <a:xfrm>
            <a:off x="609600" y="1228725"/>
            <a:ext cx="109918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Franklin Gothic Medium" panose="020B0603020102020204" pitchFamily="34" charset="0"/>
              </a:rPr>
              <a:t>Becoming a member of the Institute of Supply Chain Management provides you with access to a range of services, all designed to enhance understanding and efficiencies in each sector of the Supply Chain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5229C96-CCBD-6582-279A-7E103AB89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4" y="2489008"/>
            <a:ext cx="10991851" cy="361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665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262" y="234462"/>
            <a:ext cx="7972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Franklin Gothic Medium" panose="020B0603020102020204" pitchFamily="34" charset="0"/>
              </a:rPr>
              <a:t>The IoSCM Hub 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Medium" panose="020B0603020102020204" pitchFamily="34" charset="0"/>
            </a:endParaRPr>
          </a:p>
        </p:txBody>
      </p:sp>
      <p:pic>
        <p:nvPicPr>
          <p:cNvPr id="3" name="Picture 2" descr="A screenshot of a news article&#10;&#10;Description automatically generated with low confidence">
            <a:extLst>
              <a:ext uri="{FF2B5EF4-FFF2-40B4-BE49-F238E27FC236}">
                <a16:creationId xmlns:a16="http://schemas.microsoft.com/office/drawing/2014/main" id="{71767B32-DD59-1E91-AC87-7FD8A00D7E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9"/>
          <a:stretch/>
        </p:blipFill>
        <p:spPr>
          <a:xfrm>
            <a:off x="3365163" y="1155032"/>
            <a:ext cx="5461674" cy="5037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866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262" y="234462"/>
            <a:ext cx="5052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Medium" panose="020B0603020102020204" pitchFamily="34" charset="0"/>
              </a:rPr>
              <a:t>Corporate Membership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Medium" panose="020B06030201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E496C5-776C-29AD-0801-7F92FB2A3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5" y="1154247"/>
            <a:ext cx="10877550" cy="15144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023AF2A-D163-ADA7-2E46-648D523E3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915" y="2833682"/>
            <a:ext cx="5235993" cy="32993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CD2D3E3-0C11-764C-7CC6-D6021D6D7F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3218" y="2828189"/>
            <a:ext cx="5942867" cy="330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85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262" y="234462"/>
            <a:ext cx="5052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Medium" panose="020B0603020102020204" pitchFamily="34" charset="0"/>
              </a:rPr>
              <a:t>Corporate Membership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Medium" panose="020B06030201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13319D-3900-41AA-0FE2-6304517E0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4361" y="1091195"/>
            <a:ext cx="8223277" cy="538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564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262" y="234462"/>
            <a:ext cx="7972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Franklin Gothic Medium" panose="020B0603020102020204" pitchFamily="34" charset="0"/>
              </a:rPr>
              <a:t>Graded Membership (for Individuals) 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Medium" panose="020B06030201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C604FC-028D-7082-F2AD-EF31C835B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946" y="1138137"/>
            <a:ext cx="9529302" cy="519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638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120</Words>
  <Application>Microsoft Office PowerPoint</Application>
  <PresentationFormat>Widescreen</PresentationFormat>
  <Paragraphs>17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Franklin Gothic Medium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 Smith</dc:creator>
  <cp:lastModifiedBy>Adam Smith</cp:lastModifiedBy>
  <cp:revision>16</cp:revision>
  <dcterms:created xsi:type="dcterms:W3CDTF">2022-10-12T11:28:55Z</dcterms:created>
  <dcterms:modified xsi:type="dcterms:W3CDTF">2022-10-18T15:22:17Z</dcterms:modified>
</cp:coreProperties>
</file>